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4" r:id="rId5"/>
  </p:sldMasterIdLst>
  <p:notesMasterIdLst>
    <p:notesMasterId r:id="rId43"/>
  </p:notesMasterIdLst>
  <p:sldIdLst>
    <p:sldId id="819" r:id="rId6"/>
    <p:sldId id="715" r:id="rId7"/>
    <p:sldId id="2202" r:id="rId8"/>
    <p:sldId id="2004" r:id="rId9"/>
    <p:sldId id="2084" r:id="rId10"/>
    <p:sldId id="924" r:id="rId11"/>
    <p:sldId id="1998" r:id="rId12"/>
    <p:sldId id="1999" r:id="rId13"/>
    <p:sldId id="2205" r:id="rId14"/>
    <p:sldId id="2207" r:id="rId15"/>
    <p:sldId id="2001" r:id="rId16"/>
    <p:sldId id="2200" r:id="rId17"/>
    <p:sldId id="2081" r:id="rId18"/>
    <p:sldId id="2072" r:id="rId19"/>
    <p:sldId id="2056" r:id="rId20"/>
    <p:sldId id="2192" r:id="rId21"/>
    <p:sldId id="2077" r:id="rId22"/>
    <p:sldId id="2204" r:id="rId23"/>
    <p:sldId id="2203" r:id="rId24"/>
    <p:sldId id="292" r:id="rId25"/>
    <p:sldId id="2083" r:id="rId26"/>
    <p:sldId id="2201" r:id="rId27"/>
    <p:sldId id="2028" r:id="rId28"/>
    <p:sldId id="2198" r:id="rId29"/>
    <p:sldId id="2070" r:id="rId30"/>
    <p:sldId id="2199" r:id="rId31"/>
    <p:sldId id="910" r:id="rId32"/>
    <p:sldId id="911" r:id="rId33"/>
    <p:sldId id="257" r:id="rId34"/>
    <p:sldId id="912" r:id="rId35"/>
    <p:sldId id="925" r:id="rId36"/>
    <p:sldId id="2058" r:id="rId37"/>
    <p:sldId id="2184" r:id="rId38"/>
    <p:sldId id="2186" r:id="rId39"/>
    <p:sldId id="2208" r:id="rId40"/>
    <p:sldId id="2209" r:id="rId41"/>
    <p:sldId id="207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E0DEE9D9-E8A1-4F92-B491-099094610F47}"/>
    <pc:docChg chg="undo custSel addSld delSld modSld sldOrd delMainMaster modMainMaster">
      <pc:chgData name="Eric P. Prostko" userId="57af0305-f4ff-4cda-9e98-7abbd193299d" providerId="ADAL" clId="{E0DEE9D9-E8A1-4F92-B491-099094610F47}" dt="2024-11-19T15:16:39.836" v="3340" actId="2696"/>
      <pc:docMkLst>
        <pc:docMk/>
      </pc:docMkLst>
      <pc:sldChg chg="modSp add modTransition">
        <pc:chgData name="Eric P. Prostko" userId="57af0305-f4ff-4cda-9e98-7abbd193299d" providerId="ADAL" clId="{E0DEE9D9-E8A1-4F92-B491-099094610F47}" dt="2024-11-06T15:11:36.784" v="1162" actId="113"/>
        <pc:sldMkLst>
          <pc:docMk/>
          <pc:sldMk cId="0" sldId="257"/>
        </pc:sldMkLst>
        <pc:spChg chg="mod">
          <ac:chgData name="Eric P. Prostko" userId="57af0305-f4ff-4cda-9e98-7abbd193299d" providerId="ADAL" clId="{E0DEE9D9-E8A1-4F92-B491-099094610F47}" dt="2024-11-06T15:10:41.604" v="1153" actId="6549"/>
          <ac:spMkLst>
            <pc:docMk/>
            <pc:sldMk cId="0" sldId="257"/>
            <ac:spMk id="185346" creationId="{00000000-0000-0000-0000-000000000000}"/>
          </ac:spMkLst>
        </pc:spChg>
        <pc:spChg chg="mod">
          <ac:chgData name="Eric P. Prostko" userId="57af0305-f4ff-4cda-9e98-7abbd193299d" providerId="ADAL" clId="{E0DEE9D9-E8A1-4F92-B491-099094610F47}" dt="2024-11-06T15:11:16.047" v="1157" actId="1076"/>
          <ac:spMkLst>
            <pc:docMk/>
            <pc:sldMk cId="0" sldId="257"/>
            <ac:spMk id="185349" creationId="{00000000-0000-0000-0000-000000000000}"/>
          </ac:spMkLst>
        </pc:spChg>
        <pc:graphicFrameChg chg="mod">
          <ac:chgData name="Eric P. Prostko" userId="57af0305-f4ff-4cda-9e98-7abbd193299d" providerId="ADAL" clId="{E0DEE9D9-E8A1-4F92-B491-099094610F47}" dt="2024-11-06T15:11:36.784" v="1162" actId="113"/>
          <ac:graphicFrameMkLst>
            <pc:docMk/>
            <pc:sldMk cId="0" sldId="257"/>
            <ac:graphicFrameMk id="2" creationId="{00000000-0000-0000-0000-000000000000}"/>
          </ac:graphicFrameMkLst>
        </pc:graphicFrameChg>
      </pc:sldChg>
      <pc:sldChg chg="modSp add modTransition">
        <pc:chgData name="Eric P. Prostko" userId="57af0305-f4ff-4cda-9e98-7abbd193299d" providerId="ADAL" clId="{E0DEE9D9-E8A1-4F92-B491-099094610F47}" dt="2024-11-07T13:25:01.469" v="1702" actId="255"/>
        <pc:sldMkLst>
          <pc:docMk/>
          <pc:sldMk cId="4288111243" sldId="292"/>
        </pc:sldMkLst>
        <pc:spChg chg="mod">
          <ac:chgData name="Eric P. Prostko" userId="57af0305-f4ff-4cda-9e98-7abbd193299d" providerId="ADAL" clId="{E0DEE9D9-E8A1-4F92-B491-099094610F47}" dt="2024-11-07T13:25:01.469" v="1702" actId="255"/>
          <ac:spMkLst>
            <pc:docMk/>
            <pc:sldMk cId="4288111243" sldId="292"/>
            <ac:spMk id="5" creationId="{00000000-0000-0000-0000-000000000000}"/>
          </ac:spMkLst>
        </pc:spChg>
      </pc:sldChg>
      <pc:sldChg chg="modSp add modTransition">
        <pc:chgData name="Eric P. Prostko" userId="57af0305-f4ff-4cda-9e98-7abbd193299d" providerId="ADAL" clId="{E0DEE9D9-E8A1-4F92-B491-099094610F47}" dt="2024-11-07T13:51:01.221" v="2227"/>
        <pc:sldMkLst>
          <pc:docMk/>
          <pc:sldMk cId="1505911616" sldId="715"/>
        </pc:sldMkLst>
        <pc:spChg chg="mod">
          <ac:chgData name="Eric P. Prostko" userId="57af0305-f4ff-4cda-9e98-7abbd193299d" providerId="ADAL" clId="{E0DEE9D9-E8A1-4F92-B491-099094610F47}" dt="2024-11-07T13:50:52.071" v="2226" actId="207"/>
          <ac:spMkLst>
            <pc:docMk/>
            <pc:sldMk cId="1505911616" sldId="715"/>
            <ac:spMk id="2" creationId="{B7F48B13-7E80-4047-9926-722A97B17702}"/>
          </ac:spMkLst>
        </pc:spChg>
      </pc:sldChg>
      <pc:sldChg chg="modTransition">
        <pc:chgData name="Eric P. Prostko" userId="57af0305-f4ff-4cda-9e98-7abbd193299d" providerId="ADAL" clId="{E0DEE9D9-E8A1-4F92-B491-099094610F47}" dt="2024-11-05T18:01:59.252" v="796"/>
        <pc:sldMkLst>
          <pc:docMk/>
          <pc:sldMk cId="2613365509" sldId="819"/>
        </pc:sldMkLst>
      </pc:sldChg>
      <pc:sldChg chg="ord modTransition">
        <pc:chgData name="Eric P. Prostko" userId="57af0305-f4ff-4cda-9e98-7abbd193299d" providerId="ADAL" clId="{E0DEE9D9-E8A1-4F92-B491-099094610F47}" dt="2024-11-05T18:01:59.252" v="796"/>
        <pc:sldMkLst>
          <pc:docMk/>
          <pc:sldMk cId="4152561281" sldId="910"/>
        </pc:sldMkLst>
      </pc:sldChg>
      <pc:sldChg chg="ord modTransition">
        <pc:chgData name="Eric P. Prostko" userId="57af0305-f4ff-4cda-9e98-7abbd193299d" providerId="ADAL" clId="{E0DEE9D9-E8A1-4F92-B491-099094610F47}" dt="2024-11-05T18:01:59.252" v="796"/>
        <pc:sldMkLst>
          <pc:docMk/>
          <pc:sldMk cId="787195647" sldId="911"/>
        </pc:sldMkLst>
      </pc:sldChg>
      <pc:sldChg chg="ord modTransition">
        <pc:chgData name="Eric P. Prostko" userId="57af0305-f4ff-4cda-9e98-7abbd193299d" providerId="ADAL" clId="{E0DEE9D9-E8A1-4F92-B491-099094610F47}" dt="2024-11-05T18:01:59.252" v="796"/>
        <pc:sldMkLst>
          <pc:docMk/>
          <pc:sldMk cId="2047555234" sldId="912"/>
        </pc:sldMkLst>
      </pc:sldChg>
      <pc:sldChg chg="del ord modTransition">
        <pc:chgData name="Eric P. Prostko" userId="57af0305-f4ff-4cda-9e98-7abbd193299d" providerId="ADAL" clId="{E0DEE9D9-E8A1-4F92-B491-099094610F47}" dt="2024-11-19T15:16:39.836" v="3340" actId="2696"/>
        <pc:sldMkLst>
          <pc:docMk/>
          <pc:sldMk cId="1753202748" sldId="913"/>
        </pc:sldMkLst>
      </pc:sldChg>
      <pc:sldChg chg="ord modTransition">
        <pc:chgData name="Eric P. Prostko" userId="57af0305-f4ff-4cda-9e98-7abbd193299d" providerId="ADAL" clId="{E0DEE9D9-E8A1-4F92-B491-099094610F47}" dt="2024-11-05T18:01:59.252" v="796"/>
        <pc:sldMkLst>
          <pc:docMk/>
          <pc:sldMk cId="2178808162" sldId="924"/>
        </pc:sldMkLst>
      </pc:sldChg>
      <pc:sldChg chg="ord modTransition">
        <pc:chgData name="Eric P. Prostko" userId="57af0305-f4ff-4cda-9e98-7abbd193299d" providerId="ADAL" clId="{E0DEE9D9-E8A1-4F92-B491-099094610F47}" dt="2024-11-05T18:01:59.252" v="796"/>
        <pc:sldMkLst>
          <pc:docMk/>
          <pc:sldMk cId="464551329" sldId="925"/>
        </pc:sldMkLst>
      </pc:sldChg>
      <pc:sldChg chg="addSp modSp add modTransition">
        <pc:chgData name="Eric P. Prostko" userId="57af0305-f4ff-4cda-9e98-7abbd193299d" providerId="ADAL" clId="{E0DEE9D9-E8A1-4F92-B491-099094610F47}" dt="2024-11-07T14:02:02.696" v="2752" actId="1076"/>
        <pc:sldMkLst>
          <pc:docMk/>
          <pc:sldMk cId="3181137994" sldId="1998"/>
        </pc:sldMkLst>
        <pc:picChg chg="add mod modCrop">
          <ac:chgData name="Eric P. Prostko" userId="57af0305-f4ff-4cda-9e98-7abbd193299d" providerId="ADAL" clId="{E0DEE9D9-E8A1-4F92-B491-099094610F47}" dt="2024-11-07T14:02:02.696" v="2752" actId="1076"/>
          <ac:picMkLst>
            <pc:docMk/>
            <pc:sldMk cId="3181137994" sldId="1998"/>
            <ac:picMk id="3" creationId="{CD0F75DF-92CA-4AB8-BE68-E0E8E594C67C}"/>
          </ac:picMkLst>
        </pc:picChg>
        <pc:picChg chg="mod">
          <ac:chgData name="Eric P. Prostko" userId="57af0305-f4ff-4cda-9e98-7abbd193299d" providerId="ADAL" clId="{E0DEE9D9-E8A1-4F92-B491-099094610F47}" dt="2024-11-07T14:01:52.054" v="2750" actId="1076"/>
          <ac:picMkLst>
            <pc:docMk/>
            <pc:sldMk cId="3181137994" sldId="1998"/>
            <ac:picMk id="9" creationId="{09941D36-3096-4797-9A21-BA7F16F97227}"/>
          </ac:picMkLst>
        </pc:picChg>
        <pc:picChg chg="mod">
          <ac:chgData name="Eric P. Prostko" userId="57af0305-f4ff-4cda-9e98-7abbd193299d" providerId="ADAL" clId="{E0DEE9D9-E8A1-4F92-B491-099094610F47}" dt="2024-11-07T14:01:50.703" v="2749" actId="1076"/>
          <ac:picMkLst>
            <pc:docMk/>
            <pc:sldMk cId="3181137994" sldId="1998"/>
            <ac:picMk id="11" creationId="{012D5F09-D49D-46C0-876F-06A7CBA2058D}"/>
          </ac:picMkLst>
        </pc:picChg>
      </pc:sldChg>
      <pc:sldChg chg="add modTransition">
        <pc:chgData name="Eric P. Prostko" userId="57af0305-f4ff-4cda-9e98-7abbd193299d" providerId="ADAL" clId="{E0DEE9D9-E8A1-4F92-B491-099094610F47}" dt="2024-11-05T18:01:59.252" v="796"/>
        <pc:sldMkLst>
          <pc:docMk/>
          <pc:sldMk cId="1428051685" sldId="1999"/>
        </pc:sldMkLst>
      </pc:sldChg>
      <pc:sldChg chg="add modTransition">
        <pc:chgData name="Eric P. Prostko" userId="57af0305-f4ff-4cda-9e98-7abbd193299d" providerId="ADAL" clId="{E0DEE9D9-E8A1-4F92-B491-099094610F47}" dt="2024-11-05T18:01:59.252" v="796"/>
        <pc:sldMkLst>
          <pc:docMk/>
          <pc:sldMk cId="1492378586" sldId="2001"/>
        </pc:sldMkLst>
      </pc:sldChg>
      <pc:sldChg chg="ord modTransition">
        <pc:chgData name="Eric P. Prostko" userId="57af0305-f4ff-4cda-9e98-7abbd193299d" providerId="ADAL" clId="{E0DEE9D9-E8A1-4F92-B491-099094610F47}" dt="2024-11-05T18:01:59.252" v="796"/>
        <pc:sldMkLst>
          <pc:docMk/>
          <pc:sldMk cId="599683469" sldId="2004"/>
        </pc:sldMkLst>
      </pc:sldChg>
      <pc:sldChg chg="modSp modTransition">
        <pc:chgData name="Eric P. Prostko" userId="57af0305-f4ff-4cda-9e98-7abbd193299d" providerId="ADAL" clId="{E0DEE9D9-E8A1-4F92-B491-099094610F47}" dt="2024-11-05T18:01:59.252" v="796"/>
        <pc:sldMkLst>
          <pc:docMk/>
          <pc:sldMk cId="2688728072" sldId="2028"/>
        </pc:sldMkLst>
        <pc:spChg chg="mod">
          <ac:chgData name="Eric P. Prostko" userId="57af0305-f4ff-4cda-9e98-7abbd193299d" providerId="ADAL" clId="{E0DEE9D9-E8A1-4F92-B491-099094610F47}" dt="2024-11-05T16:33:28.757" v="72" actId="6549"/>
          <ac:spMkLst>
            <pc:docMk/>
            <pc:sldMk cId="2688728072" sldId="2028"/>
            <ac:spMk id="14" creationId="{BC64D886-2B50-4F64-ACC9-CE695F17475C}"/>
          </ac:spMkLst>
        </pc:spChg>
        <pc:spChg chg="mod">
          <ac:chgData name="Eric P. Prostko" userId="57af0305-f4ff-4cda-9e98-7abbd193299d" providerId="ADAL" clId="{E0DEE9D9-E8A1-4F92-B491-099094610F47}" dt="2024-11-05T16:33:30.561" v="73" actId="6549"/>
          <ac:spMkLst>
            <pc:docMk/>
            <pc:sldMk cId="2688728072" sldId="2028"/>
            <ac:spMk id="15" creationId="{78518D45-1546-49F9-919F-40FF24BAD094}"/>
          </ac:spMkLst>
        </pc:spChg>
        <pc:spChg chg="mod">
          <ac:chgData name="Eric P. Prostko" userId="57af0305-f4ff-4cda-9e98-7abbd193299d" providerId="ADAL" clId="{E0DEE9D9-E8A1-4F92-B491-099094610F47}" dt="2024-11-05T16:33:31.927" v="74" actId="6549"/>
          <ac:spMkLst>
            <pc:docMk/>
            <pc:sldMk cId="2688728072" sldId="2028"/>
            <ac:spMk id="16" creationId="{4CDB8656-E910-46E7-B73B-46FA04CEA3FB}"/>
          </ac:spMkLst>
        </pc:spChg>
        <pc:spChg chg="mod">
          <ac:chgData name="Eric P. Prostko" userId="57af0305-f4ff-4cda-9e98-7abbd193299d" providerId="ADAL" clId="{E0DEE9D9-E8A1-4F92-B491-099094610F47}" dt="2024-11-05T16:33:33.418" v="75" actId="6549"/>
          <ac:spMkLst>
            <pc:docMk/>
            <pc:sldMk cId="2688728072" sldId="2028"/>
            <ac:spMk id="18" creationId="{C624F7C4-70DE-40F9-A71B-7EFACD6A9412}"/>
          </ac:spMkLst>
        </pc:spChg>
      </pc:sldChg>
      <pc:sldChg chg="ord modTransition">
        <pc:chgData name="Eric P. Prostko" userId="57af0305-f4ff-4cda-9e98-7abbd193299d" providerId="ADAL" clId="{E0DEE9D9-E8A1-4F92-B491-099094610F47}" dt="2024-11-05T18:01:59.252" v="796"/>
        <pc:sldMkLst>
          <pc:docMk/>
          <pc:sldMk cId="660102564" sldId="2056"/>
        </pc:sldMkLst>
      </pc:sldChg>
      <pc:sldChg chg="add modTransition">
        <pc:chgData name="Eric P. Prostko" userId="57af0305-f4ff-4cda-9e98-7abbd193299d" providerId="ADAL" clId="{E0DEE9D9-E8A1-4F92-B491-099094610F47}" dt="2024-11-05T18:01:59.252" v="796"/>
        <pc:sldMkLst>
          <pc:docMk/>
          <pc:sldMk cId="2949614837" sldId="2058"/>
        </pc:sldMkLst>
      </pc:sldChg>
      <pc:sldChg chg="add modTransition">
        <pc:chgData name="Eric P. Prostko" userId="57af0305-f4ff-4cda-9e98-7abbd193299d" providerId="ADAL" clId="{E0DEE9D9-E8A1-4F92-B491-099094610F47}" dt="2024-11-05T18:01:59.252" v="796"/>
        <pc:sldMkLst>
          <pc:docMk/>
          <pc:sldMk cId="1837563716" sldId="2070"/>
        </pc:sldMkLst>
      </pc:sldChg>
      <pc:sldChg chg="addSp delSp modSp add">
        <pc:chgData name="Eric P. Prostko" userId="57af0305-f4ff-4cda-9e98-7abbd193299d" providerId="ADAL" clId="{E0DEE9D9-E8A1-4F92-B491-099094610F47}" dt="2024-11-06T15:31:59.553" v="1423" actId="1076"/>
        <pc:sldMkLst>
          <pc:docMk/>
          <pc:sldMk cId="506764772" sldId="2072"/>
        </pc:sldMkLst>
        <pc:spChg chg="add del mod">
          <ac:chgData name="Eric P. Prostko" userId="57af0305-f4ff-4cda-9e98-7abbd193299d" providerId="ADAL" clId="{E0DEE9D9-E8A1-4F92-B491-099094610F47}" dt="2024-11-06T15:31:23.115" v="1411"/>
          <ac:spMkLst>
            <pc:docMk/>
            <pc:sldMk cId="506764772" sldId="2072"/>
            <ac:spMk id="2" creationId="{0D575D68-1899-4AAD-BD8B-17E60090339C}"/>
          </ac:spMkLst>
        </pc:spChg>
        <pc:spChg chg="mod">
          <ac:chgData name="Eric P. Prostko" userId="57af0305-f4ff-4cda-9e98-7abbd193299d" providerId="ADAL" clId="{E0DEE9D9-E8A1-4F92-B491-099094610F47}" dt="2024-11-06T15:31:56.310" v="1422" actId="1076"/>
          <ac:spMkLst>
            <pc:docMk/>
            <pc:sldMk cId="506764772" sldId="2072"/>
            <ac:spMk id="5" creationId="{00000000-0000-0000-0000-000000000000}"/>
          </ac:spMkLst>
        </pc:spChg>
        <pc:spChg chg="mod">
          <ac:chgData name="Eric P. Prostko" userId="57af0305-f4ff-4cda-9e98-7abbd193299d" providerId="ADAL" clId="{E0DEE9D9-E8A1-4F92-B491-099094610F47}" dt="2024-11-06T15:31:59.553" v="1423" actId="1076"/>
          <ac:spMkLst>
            <pc:docMk/>
            <pc:sldMk cId="506764772" sldId="2072"/>
            <ac:spMk id="6" creationId="{00000000-0000-0000-0000-000000000000}"/>
          </ac:spMkLst>
        </pc:spChg>
        <pc:spChg chg="add del mod">
          <ac:chgData name="Eric P. Prostko" userId="57af0305-f4ff-4cda-9e98-7abbd193299d" providerId="ADAL" clId="{E0DEE9D9-E8A1-4F92-B491-099094610F47}" dt="2024-11-06T15:31:27.144" v="1413"/>
          <ac:spMkLst>
            <pc:docMk/>
            <pc:sldMk cId="506764772" sldId="2072"/>
            <ac:spMk id="8" creationId="{A960EDEC-E178-4C64-9F92-4F14E70BADE3}"/>
          </ac:spMkLst>
        </pc:spChg>
        <pc:picChg chg="del">
          <ac:chgData name="Eric P. Prostko" userId="57af0305-f4ff-4cda-9e98-7abbd193299d" providerId="ADAL" clId="{E0DEE9D9-E8A1-4F92-B491-099094610F47}" dt="2024-11-06T15:31:25.438" v="1412"/>
          <ac:picMkLst>
            <pc:docMk/>
            <pc:sldMk cId="506764772" sldId="2072"/>
            <ac:picMk id="3" creationId="{00000000-0000-0000-0000-000000000000}"/>
          </ac:picMkLst>
        </pc:picChg>
        <pc:picChg chg="add mod">
          <ac:chgData name="Eric P. Prostko" userId="57af0305-f4ff-4cda-9e98-7abbd193299d" providerId="ADAL" clId="{E0DEE9D9-E8A1-4F92-B491-099094610F47}" dt="2024-11-06T15:31:41.705" v="1419" actId="1076"/>
          <ac:picMkLst>
            <pc:docMk/>
            <pc:sldMk cId="506764772" sldId="2072"/>
            <ac:picMk id="9" creationId="{20D03F81-E4C7-4F9F-8B2E-E979671C134E}"/>
          </ac:picMkLst>
        </pc:picChg>
        <pc:picChg chg="add mod">
          <ac:chgData name="Eric P. Prostko" userId="57af0305-f4ff-4cda-9e98-7abbd193299d" providerId="ADAL" clId="{E0DEE9D9-E8A1-4F92-B491-099094610F47}" dt="2024-11-06T15:31:52.205" v="1421" actId="14100"/>
          <ac:picMkLst>
            <pc:docMk/>
            <pc:sldMk cId="506764772" sldId="2072"/>
            <ac:picMk id="11" creationId="{C723BC3B-6610-4029-B6BA-C0089114137A}"/>
          </ac:picMkLst>
        </pc:picChg>
        <pc:picChg chg="del">
          <ac:chgData name="Eric P. Prostko" userId="57af0305-f4ff-4cda-9e98-7abbd193299d" providerId="ADAL" clId="{E0DEE9D9-E8A1-4F92-B491-099094610F47}" dt="2024-11-06T15:31:21.230" v="1410"/>
          <ac:picMkLst>
            <pc:docMk/>
            <pc:sldMk cId="506764772" sldId="2072"/>
            <ac:picMk id="1026" creationId="{00000000-0000-0000-0000-000000000000}"/>
          </ac:picMkLst>
        </pc:picChg>
      </pc:sldChg>
      <pc:sldChg chg="modSp add modTransition">
        <pc:chgData name="Eric P. Prostko" userId="57af0305-f4ff-4cda-9e98-7abbd193299d" providerId="ADAL" clId="{E0DEE9D9-E8A1-4F92-B491-099094610F47}" dt="2024-11-05T18:01:59.252" v="796"/>
        <pc:sldMkLst>
          <pc:docMk/>
          <pc:sldMk cId="2373860852" sldId="2073"/>
        </pc:sldMkLst>
        <pc:spChg chg="mod">
          <ac:chgData name="Eric P. Prostko" userId="57af0305-f4ff-4cda-9e98-7abbd193299d" providerId="ADAL" clId="{E0DEE9D9-E8A1-4F92-B491-099094610F47}" dt="2024-11-05T16:56:00.104" v="429" actId="20577"/>
          <ac:spMkLst>
            <pc:docMk/>
            <pc:sldMk cId="2373860852" sldId="2073"/>
            <ac:spMk id="2" creationId="{F945DB39-2E0F-469C-BB39-110F7A1C6875}"/>
          </ac:spMkLst>
        </pc:spChg>
        <pc:picChg chg="mod">
          <ac:chgData name="Eric P. Prostko" userId="57af0305-f4ff-4cda-9e98-7abbd193299d" providerId="ADAL" clId="{E0DEE9D9-E8A1-4F92-B491-099094610F47}" dt="2024-11-05T16:53:42.593" v="389" actId="1076"/>
          <ac:picMkLst>
            <pc:docMk/>
            <pc:sldMk cId="2373860852" sldId="2073"/>
            <ac:picMk id="5" creationId="{CA919A5B-4490-4185-AC39-188CBD5484C1}"/>
          </ac:picMkLst>
        </pc:picChg>
      </pc:sldChg>
      <pc:sldChg chg="add modTransition">
        <pc:chgData name="Eric P. Prostko" userId="57af0305-f4ff-4cda-9e98-7abbd193299d" providerId="ADAL" clId="{E0DEE9D9-E8A1-4F92-B491-099094610F47}" dt="2024-11-07T13:20:46.992" v="1684"/>
        <pc:sldMkLst>
          <pc:docMk/>
          <pc:sldMk cId="4115452325" sldId="2077"/>
        </pc:sldMkLst>
      </pc:sldChg>
      <pc:sldChg chg="modSp add">
        <pc:chgData name="Eric P. Prostko" userId="57af0305-f4ff-4cda-9e98-7abbd193299d" providerId="ADAL" clId="{E0DEE9D9-E8A1-4F92-B491-099094610F47}" dt="2024-11-06T15:35:37.214" v="1488" actId="1076"/>
        <pc:sldMkLst>
          <pc:docMk/>
          <pc:sldMk cId="1462345173" sldId="2081"/>
        </pc:sldMkLst>
        <pc:spChg chg="mod">
          <ac:chgData name="Eric P. Prostko" userId="57af0305-f4ff-4cda-9e98-7abbd193299d" providerId="ADAL" clId="{E0DEE9D9-E8A1-4F92-B491-099094610F47}" dt="2024-11-06T15:35:37.214" v="1488" actId="1076"/>
          <ac:spMkLst>
            <pc:docMk/>
            <pc:sldMk cId="1462345173" sldId="2081"/>
            <ac:spMk id="3" creationId="{90AAAFFB-A076-4C2A-91B5-90B5FD887D5C}"/>
          </ac:spMkLst>
        </pc:spChg>
        <pc:spChg chg="mod">
          <ac:chgData name="Eric P. Prostko" userId="57af0305-f4ff-4cda-9e98-7abbd193299d" providerId="ADAL" clId="{E0DEE9D9-E8A1-4F92-B491-099094610F47}" dt="2024-11-06T15:30:48.337" v="1408" actId="1076"/>
          <ac:spMkLst>
            <pc:docMk/>
            <pc:sldMk cId="1462345173" sldId="2081"/>
            <ac:spMk id="7" creationId="{00000000-0000-0000-0000-000000000000}"/>
          </ac:spMkLst>
        </pc:spChg>
        <pc:spChg chg="mod">
          <ac:chgData name="Eric P. Prostko" userId="57af0305-f4ff-4cda-9e98-7abbd193299d" providerId="ADAL" clId="{E0DEE9D9-E8A1-4F92-B491-099094610F47}" dt="2024-11-06T15:30:38.486" v="1405" actId="1076"/>
          <ac:spMkLst>
            <pc:docMk/>
            <pc:sldMk cId="1462345173" sldId="2081"/>
            <ac:spMk id="8" creationId="{00000000-0000-0000-0000-000000000000}"/>
          </ac:spMkLst>
        </pc:spChg>
        <pc:spChg chg="mod">
          <ac:chgData name="Eric P. Prostko" userId="57af0305-f4ff-4cda-9e98-7abbd193299d" providerId="ADAL" clId="{E0DEE9D9-E8A1-4F92-B491-099094610F47}" dt="2024-11-06T15:30:43.212" v="1407" actId="1076"/>
          <ac:spMkLst>
            <pc:docMk/>
            <pc:sldMk cId="1462345173" sldId="2081"/>
            <ac:spMk id="10" creationId="{00000000-0000-0000-0000-000000000000}"/>
          </ac:spMkLst>
        </pc:spChg>
        <pc:picChg chg="mod">
          <ac:chgData name="Eric P. Prostko" userId="57af0305-f4ff-4cda-9e98-7abbd193299d" providerId="ADAL" clId="{E0DEE9D9-E8A1-4F92-B491-099094610F47}" dt="2024-11-06T15:30:21.592" v="1398" actId="1076"/>
          <ac:picMkLst>
            <pc:docMk/>
            <pc:sldMk cId="1462345173" sldId="2081"/>
            <ac:picMk id="4098" creationId="{00000000-0000-0000-0000-000000000000}"/>
          </ac:picMkLst>
        </pc:picChg>
        <pc:picChg chg="mod">
          <ac:chgData name="Eric P. Prostko" userId="57af0305-f4ff-4cda-9e98-7abbd193299d" providerId="ADAL" clId="{E0DEE9D9-E8A1-4F92-B491-099094610F47}" dt="2024-11-06T15:30:23.059" v="1399" actId="1076"/>
          <ac:picMkLst>
            <pc:docMk/>
            <pc:sldMk cId="1462345173" sldId="2081"/>
            <ac:picMk id="4099" creationId="{00000000-0000-0000-0000-000000000000}"/>
          </ac:picMkLst>
        </pc:picChg>
        <pc:picChg chg="mod">
          <ac:chgData name="Eric P. Prostko" userId="57af0305-f4ff-4cda-9e98-7abbd193299d" providerId="ADAL" clId="{E0DEE9D9-E8A1-4F92-B491-099094610F47}" dt="2024-11-06T15:30:40.450" v="1406" actId="1076"/>
          <ac:picMkLst>
            <pc:docMk/>
            <pc:sldMk cId="1462345173" sldId="2081"/>
            <ac:picMk id="4100" creationId="{00000000-0000-0000-0000-000000000000}"/>
          </ac:picMkLst>
        </pc:picChg>
      </pc:sldChg>
      <pc:sldChg chg="add modTransition">
        <pc:chgData name="Eric P. Prostko" userId="57af0305-f4ff-4cda-9e98-7abbd193299d" providerId="ADAL" clId="{E0DEE9D9-E8A1-4F92-B491-099094610F47}" dt="2024-11-05T18:01:59.252" v="796"/>
        <pc:sldMkLst>
          <pc:docMk/>
          <pc:sldMk cId="1472332610" sldId="2083"/>
        </pc:sldMkLst>
      </pc:sldChg>
      <pc:sldChg chg="addSp delSp modSp ord modTransition">
        <pc:chgData name="Eric P. Prostko" userId="57af0305-f4ff-4cda-9e98-7abbd193299d" providerId="ADAL" clId="{E0DEE9D9-E8A1-4F92-B491-099094610F47}" dt="2024-11-07T13:57:35.408" v="2540" actId="1036"/>
        <pc:sldMkLst>
          <pc:docMk/>
          <pc:sldMk cId="819901585" sldId="2084"/>
        </pc:sldMkLst>
        <pc:spChg chg="add del mod">
          <ac:chgData name="Eric P. Prostko" userId="57af0305-f4ff-4cda-9e98-7abbd193299d" providerId="ADAL" clId="{E0DEE9D9-E8A1-4F92-B491-099094610F47}" dt="2024-11-07T13:43:40.452" v="2073"/>
          <ac:spMkLst>
            <pc:docMk/>
            <pc:sldMk cId="819901585" sldId="2084"/>
            <ac:spMk id="4" creationId="{45AD784C-DDFE-41D2-B346-3B73008B96C6}"/>
          </ac:spMkLst>
        </pc:spChg>
        <pc:spChg chg="add mod">
          <ac:chgData name="Eric P. Prostko" userId="57af0305-f4ff-4cda-9e98-7abbd193299d" providerId="ADAL" clId="{E0DEE9D9-E8A1-4F92-B491-099094610F47}" dt="2024-11-07T13:57:35.408" v="2540" actId="1036"/>
          <ac:spMkLst>
            <pc:docMk/>
            <pc:sldMk cId="819901585" sldId="2084"/>
            <ac:spMk id="6" creationId="{8000EEE1-7352-47F2-8004-D07AD8CACDCE}"/>
          </ac:spMkLst>
        </pc:spChg>
        <pc:picChg chg="add mod modCrop">
          <ac:chgData name="Eric P. Prostko" userId="57af0305-f4ff-4cda-9e98-7abbd193299d" providerId="ADAL" clId="{E0DEE9D9-E8A1-4F92-B491-099094610F47}" dt="2024-11-07T13:56:53.342" v="2511" actId="1076"/>
          <ac:picMkLst>
            <pc:docMk/>
            <pc:sldMk cId="819901585" sldId="2084"/>
            <ac:picMk id="5" creationId="{2B6AD1F5-2E75-4418-AEF0-66DB87E212CE}"/>
          </ac:picMkLst>
        </pc:picChg>
        <pc:picChg chg="mod">
          <ac:chgData name="Eric P. Prostko" userId="57af0305-f4ff-4cda-9e98-7abbd193299d" providerId="ADAL" clId="{E0DEE9D9-E8A1-4F92-B491-099094610F47}" dt="2024-11-07T13:56:29.211" v="2502" actId="1076"/>
          <ac:picMkLst>
            <pc:docMk/>
            <pc:sldMk cId="819901585" sldId="2084"/>
            <ac:picMk id="7" creationId="{E2E0B0BB-076D-44E1-B54D-7A10AE4B00B9}"/>
          </ac:picMkLst>
        </pc:picChg>
        <pc:picChg chg="add mod modCrop">
          <ac:chgData name="Eric P. Prostko" userId="57af0305-f4ff-4cda-9e98-7abbd193299d" providerId="ADAL" clId="{E0DEE9D9-E8A1-4F92-B491-099094610F47}" dt="2024-11-07T13:56:51.078" v="2510" actId="1076"/>
          <ac:picMkLst>
            <pc:docMk/>
            <pc:sldMk cId="819901585" sldId="2084"/>
            <ac:picMk id="9" creationId="{A67018F8-DF34-4F66-B78F-02DD69DDED0A}"/>
          </ac:picMkLst>
        </pc:picChg>
        <pc:picChg chg="del mod">
          <ac:chgData name="Eric P. Prostko" userId="57af0305-f4ff-4cda-9e98-7abbd193299d" providerId="ADAL" clId="{E0DEE9D9-E8A1-4F92-B491-099094610F47}" dt="2024-11-07T13:43:37.718" v="2072" actId="478"/>
          <ac:picMkLst>
            <pc:docMk/>
            <pc:sldMk cId="819901585" sldId="2084"/>
            <ac:picMk id="10" creationId="{4A267CDB-A42E-49FD-AECC-4DAB24129E46}"/>
          </ac:picMkLst>
        </pc:picChg>
      </pc:sldChg>
      <pc:sldChg chg="modTransition">
        <pc:chgData name="Eric P. Prostko" userId="57af0305-f4ff-4cda-9e98-7abbd193299d" providerId="ADAL" clId="{E0DEE9D9-E8A1-4F92-B491-099094610F47}" dt="2024-11-05T18:01:59.252" v="796"/>
        <pc:sldMkLst>
          <pc:docMk/>
          <pc:sldMk cId="3421806803" sldId="2184"/>
        </pc:sldMkLst>
      </pc:sldChg>
      <pc:sldChg chg="modTransition">
        <pc:chgData name="Eric P. Prostko" userId="57af0305-f4ff-4cda-9e98-7abbd193299d" providerId="ADAL" clId="{E0DEE9D9-E8A1-4F92-B491-099094610F47}" dt="2024-11-05T18:01:59.252" v="796"/>
        <pc:sldMkLst>
          <pc:docMk/>
          <pc:sldMk cId="2239054459" sldId="2186"/>
        </pc:sldMkLst>
      </pc:sldChg>
      <pc:sldChg chg="ord modTransition">
        <pc:chgData name="Eric P. Prostko" userId="57af0305-f4ff-4cda-9e98-7abbd193299d" providerId="ADAL" clId="{E0DEE9D9-E8A1-4F92-B491-099094610F47}" dt="2024-11-05T18:01:59.252" v="796"/>
        <pc:sldMkLst>
          <pc:docMk/>
          <pc:sldMk cId="631202400" sldId="2192"/>
        </pc:sldMkLst>
      </pc:sldChg>
      <pc:sldChg chg="modTransition">
        <pc:chgData name="Eric P. Prostko" userId="57af0305-f4ff-4cda-9e98-7abbd193299d" providerId="ADAL" clId="{E0DEE9D9-E8A1-4F92-B491-099094610F47}" dt="2024-11-05T18:01:59.252" v="796"/>
        <pc:sldMkLst>
          <pc:docMk/>
          <pc:sldMk cId="3252194909" sldId="2198"/>
        </pc:sldMkLst>
      </pc:sldChg>
      <pc:sldChg chg="modTransition">
        <pc:chgData name="Eric P. Prostko" userId="57af0305-f4ff-4cda-9e98-7abbd193299d" providerId="ADAL" clId="{E0DEE9D9-E8A1-4F92-B491-099094610F47}" dt="2024-11-05T18:01:59.252" v="796"/>
        <pc:sldMkLst>
          <pc:docMk/>
          <pc:sldMk cId="2353956246" sldId="2199"/>
        </pc:sldMkLst>
      </pc:sldChg>
      <pc:sldChg chg="addSp delSp modSp add modTransition">
        <pc:chgData name="Eric P. Prostko" userId="57af0305-f4ff-4cda-9e98-7abbd193299d" providerId="ADAL" clId="{E0DEE9D9-E8A1-4F92-B491-099094610F47}" dt="2024-11-19T15:10:47.173" v="3339" actId="14100"/>
        <pc:sldMkLst>
          <pc:docMk/>
          <pc:sldMk cId="4161693807" sldId="2200"/>
        </pc:sldMkLst>
        <pc:spChg chg="mod">
          <ac:chgData name="Eric P. Prostko" userId="57af0305-f4ff-4cda-9e98-7abbd193299d" providerId="ADAL" clId="{E0DEE9D9-E8A1-4F92-B491-099094610F47}" dt="2024-11-05T16:32:48.273" v="43" actId="20577"/>
          <ac:spMkLst>
            <pc:docMk/>
            <pc:sldMk cId="4161693807" sldId="2200"/>
            <ac:spMk id="2" creationId="{ADCD88E1-C38B-4998-9125-AFE9CA3F5A9A}"/>
          </ac:spMkLst>
        </pc:spChg>
        <pc:spChg chg="add del mod">
          <ac:chgData name="Eric P. Prostko" userId="57af0305-f4ff-4cda-9e98-7abbd193299d" providerId="ADAL" clId="{E0DEE9D9-E8A1-4F92-B491-099094610F47}" dt="2024-11-07T13:12:54.107" v="1489"/>
          <ac:spMkLst>
            <pc:docMk/>
            <pc:sldMk cId="4161693807" sldId="2200"/>
            <ac:spMk id="3" creationId="{C52D205B-F866-4819-9870-DD4043ED3664}"/>
          </ac:spMkLst>
        </pc:spChg>
        <pc:spChg chg="add mod">
          <ac:chgData name="Eric P. Prostko" userId="57af0305-f4ff-4cda-9e98-7abbd193299d" providerId="ADAL" clId="{E0DEE9D9-E8A1-4F92-B491-099094610F47}" dt="2024-11-19T15:10:47.173" v="3339" actId="14100"/>
          <ac:spMkLst>
            <pc:docMk/>
            <pc:sldMk cId="4161693807" sldId="2200"/>
            <ac:spMk id="4" creationId="{9DBE2479-0CEB-4940-BA60-068530439B00}"/>
          </ac:spMkLst>
        </pc:spChg>
        <pc:picChg chg="add mod modCrop">
          <ac:chgData name="Eric P. Prostko" userId="57af0305-f4ff-4cda-9e98-7abbd193299d" providerId="ADAL" clId="{E0DEE9D9-E8A1-4F92-B491-099094610F47}" dt="2024-11-07T13:13:44.211" v="1544" actId="1076"/>
          <ac:picMkLst>
            <pc:docMk/>
            <pc:sldMk cId="4161693807" sldId="2200"/>
            <ac:picMk id="6" creationId="{5269F8E9-631C-495A-89AE-E520987A0A4E}"/>
          </ac:picMkLst>
        </pc:picChg>
      </pc:sldChg>
      <pc:sldChg chg="addSp delSp modSp add modTransition">
        <pc:chgData name="Eric P. Prostko" userId="57af0305-f4ff-4cda-9e98-7abbd193299d" providerId="ADAL" clId="{E0DEE9D9-E8A1-4F92-B491-099094610F47}" dt="2024-11-05T18:01:59.252" v="796"/>
        <pc:sldMkLst>
          <pc:docMk/>
          <pc:sldMk cId="1995130751" sldId="2201"/>
        </pc:sldMkLst>
        <pc:spChg chg="mod">
          <ac:chgData name="Eric P. Prostko" userId="57af0305-f4ff-4cda-9e98-7abbd193299d" providerId="ADAL" clId="{E0DEE9D9-E8A1-4F92-B491-099094610F47}" dt="2024-11-05T16:33:05.630" v="68" actId="20577"/>
          <ac:spMkLst>
            <pc:docMk/>
            <pc:sldMk cId="1995130751" sldId="2201"/>
            <ac:spMk id="2" creationId="{64F8F161-7C0D-4466-A707-38171532D1D4}"/>
          </ac:spMkLst>
        </pc:spChg>
        <pc:spChg chg="add del mod">
          <ac:chgData name="Eric P. Prostko" userId="57af0305-f4ff-4cda-9e98-7abbd193299d" providerId="ADAL" clId="{E0DEE9D9-E8A1-4F92-B491-099094610F47}" dt="2024-11-05T16:37:09.907" v="76"/>
          <ac:spMkLst>
            <pc:docMk/>
            <pc:sldMk cId="1995130751" sldId="2201"/>
            <ac:spMk id="3" creationId="{0F0C1B69-CC1A-49C6-B754-2C11E96737BD}"/>
          </ac:spMkLst>
        </pc:spChg>
        <pc:spChg chg="add del mod">
          <ac:chgData name="Eric P. Prostko" userId="57af0305-f4ff-4cda-9e98-7abbd193299d" providerId="ADAL" clId="{E0DEE9D9-E8A1-4F92-B491-099094610F47}" dt="2024-11-05T16:39:18.521" v="352"/>
          <ac:spMkLst>
            <pc:docMk/>
            <pc:sldMk cId="1995130751" sldId="2201"/>
            <ac:spMk id="4" creationId="{B2370AB0-72FA-4A69-A6E6-396D7E0BB938}"/>
          </ac:spMkLst>
        </pc:spChg>
        <pc:spChg chg="add del mod">
          <ac:chgData name="Eric P. Prostko" userId="57af0305-f4ff-4cda-9e98-7abbd193299d" providerId="ADAL" clId="{E0DEE9D9-E8A1-4F92-B491-099094610F47}" dt="2024-11-05T16:37:49.277" v="165"/>
          <ac:spMkLst>
            <pc:docMk/>
            <pc:sldMk cId="1995130751" sldId="2201"/>
            <ac:spMk id="6" creationId="{EA3CB8BB-5B56-4093-87C4-F08E9CAB8BE8}"/>
          </ac:spMkLst>
        </pc:spChg>
        <pc:picChg chg="add del mod modCrop">
          <ac:chgData name="Eric P. Prostko" userId="57af0305-f4ff-4cda-9e98-7abbd193299d" providerId="ADAL" clId="{E0DEE9D9-E8A1-4F92-B491-099094610F47}" dt="2024-11-05T16:37:47.265" v="164"/>
          <ac:picMkLst>
            <pc:docMk/>
            <pc:sldMk cId="1995130751" sldId="2201"/>
            <ac:picMk id="5" creationId="{2E462E99-5590-4CAE-9FCD-FAD468FCB0AB}"/>
          </ac:picMkLst>
        </pc:picChg>
        <pc:picChg chg="add">
          <ac:chgData name="Eric P. Prostko" userId="57af0305-f4ff-4cda-9e98-7abbd193299d" providerId="ADAL" clId="{E0DEE9D9-E8A1-4F92-B491-099094610F47}" dt="2024-11-05T16:37:49.277" v="165"/>
          <ac:picMkLst>
            <pc:docMk/>
            <pc:sldMk cId="1995130751" sldId="2201"/>
            <ac:picMk id="7" creationId="{5C1B8275-ABC7-4972-8CC0-FB46DFDBA062}"/>
          </ac:picMkLst>
        </pc:picChg>
        <pc:picChg chg="add del mod modCrop">
          <ac:chgData name="Eric P. Prostko" userId="57af0305-f4ff-4cda-9e98-7abbd193299d" providerId="ADAL" clId="{E0DEE9D9-E8A1-4F92-B491-099094610F47}" dt="2024-11-05T16:39:16.942" v="351"/>
          <ac:picMkLst>
            <pc:docMk/>
            <pc:sldMk cId="1995130751" sldId="2201"/>
            <ac:picMk id="8" creationId="{984EA897-F725-4D59-BC65-00B9712ABB38}"/>
          </ac:picMkLst>
        </pc:picChg>
        <pc:picChg chg="add mod">
          <ac:chgData name="Eric P. Prostko" userId="57af0305-f4ff-4cda-9e98-7abbd193299d" providerId="ADAL" clId="{E0DEE9D9-E8A1-4F92-B491-099094610F47}" dt="2024-11-05T16:39:18.521" v="352"/>
          <ac:picMkLst>
            <pc:docMk/>
            <pc:sldMk cId="1995130751" sldId="2201"/>
            <ac:picMk id="9" creationId="{B476E27D-211F-4665-A7F0-A47DA8EA075F}"/>
          </ac:picMkLst>
        </pc:picChg>
      </pc:sldChg>
      <pc:sldChg chg="addSp delSp modSp add modTransition">
        <pc:chgData name="Eric P. Prostko" userId="57af0305-f4ff-4cda-9e98-7abbd193299d" providerId="ADAL" clId="{E0DEE9D9-E8A1-4F92-B491-099094610F47}" dt="2024-11-05T18:01:59.252" v="796"/>
        <pc:sldMkLst>
          <pc:docMk/>
          <pc:sldMk cId="498119150" sldId="2202"/>
        </pc:sldMkLst>
        <pc:spChg chg="mod">
          <ac:chgData name="Eric P. Prostko" userId="57af0305-f4ff-4cda-9e98-7abbd193299d" providerId="ADAL" clId="{E0DEE9D9-E8A1-4F92-B491-099094610F47}" dt="2024-11-05T16:42:38.620" v="363" actId="20577"/>
          <ac:spMkLst>
            <pc:docMk/>
            <pc:sldMk cId="498119150" sldId="2202"/>
            <ac:spMk id="2" creationId="{6ADA7212-9D49-4E76-97EA-ED1DB4C020C5}"/>
          </ac:spMkLst>
        </pc:spChg>
        <pc:spChg chg="del">
          <ac:chgData name="Eric P. Prostko" userId="57af0305-f4ff-4cda-9e98-7abbd193299d" providerId="ADAL" clId="{E0DEE9D9-E8A1-4F92-B491-099094610F47}" dt="2024-11-05T16:45:36.849" v="364"/>
          <ac:spMkLst>
            <pc:docMk/>
            <pc:sldMk cId="498119150" sldId="2202"/>
            <ac:spMk id="3" creationId="{A4480DFC-75DF-4C43-BA14-D8A4D2C86783}"/>
          </ac:spMkLst>
        </pc:spChg>
        <pc:picChg chg="add mod">
          <ac:chgData name="Eric P. Prostko" userId="57af0305-f4ff-4cda-9e98-7abbd193299d" providerId="ADAL" clId="{E0DEE9D9-E8A1-4F92-B491-099094610F47}" dt="2024-11-05T16:45:36.849" v="364"/>
          <ac:picMkLst>
            <pc:docMk/>
            <pc:sldMk cId="498119150" sldId="2202"/>
            <ac:picMk id="5" creationId="{7048CE4D-03FC-4582-AAC7-51E993509172}"/>
          </ac:picMkLst>
        </pc:picChg>
      </pc:sldChg>
      <pc:sldChg chg="addSp delSp modSp add ord modTransition">
        <pc:chgData name="Eric P. Prostko" userId="57af0305-f4ff-4cda-9e98-7abbd193299d" providerId="ADAL" clId="{E0DEE9D9-E8A1-4F92-B491-099094610F47}" dt="2024-11-07T13:39:51.693" v="2070"/>
        <pc:sldMkLst>
          <pc:docMk/>
          <pc:sldMk cId="4180347755" sldId="2203"/>
        </pc:sldMkLst>
        <pc:spChg chg="mod">
          <ac:chgData name="Eric P. Prostko" userId="57af0305-f4ff-4cda-9e98-7abbd193299d" providerId="ADAL" clId="{E0DEE9D9-E8A1-4F92-B491-099094610F47}" dt="2024-11-05T18:27:57.147" v="1083" actId="114"/>
          <ac:spMkLst>
            <pc:docMk/>
            <pc:sldMk cId="4180347755" sldId="2203"/>
            <ac:spMk id="2" creationId="{28B0099A-B335-4A0D-B27A-3484DB8E33B6}"/>
          </ac:spMkLst>
        </pc:spChg>
        <pc:spChg chg="del">
          <ac:chgData name="Eric P. Prostko" userId="57af0305-f4ff-4cda-9e98-7abbd193299d" providerId="ADAL" clId="{E0DEE9D9-E8A1-4F92-B491-099094610F47}" dt="2024-11-05T17:51:33.529" v="440"/>
          <ac:spMkLst>
            <pc:docMk/>
            <pc:sldMk cId="4180347755" sldId="2203"/>
            <ac:spMk id="3" creationId="{F3B4313E-9E9D-4273-B2FC-7A7FC994B737}"/>
          </ac:spMkLst>
        </pc:spChg>
        <pc:spChg chg="add mod">
          <ac:chgData name="Eric P. Prostko" userId="57af0305-f4ff-4cda-9e98-7abbd193299d" providerId="ADAL" clId="{E0DEE9D9-E8A1-4F92-B491-099094610F47}" dt="2024-11-05T18:00:46.438" v="766" actId="6549"/>
          <ac:spMkLst>
            <pc:docMk/>
            <pc:sldMk cId="4180347755" sldId="2203"/>
            <ac:spMk id="5" creationId="{EEBC3067-AB01-4E4C-9D44-EB61424B308A}"/>
          </ac:spMkLst>
        </pc:spChg>
        <pc:spChg chg="add mod">
          <ac:chgData name="Eric P. Prostko" userId="57af0305-f4ff-4cda-9e98-7abbd193299d" providerId="ADAL" clId="{E0DEE9D9-E8A1-4F92-B491-099094610F47}" dt="2024-11-05T18:14:24.852" v="810" actId="1076"/>
          <ac:spMkLst>
            <pc:docMk/>
            <pc:sldMk cId="4180347755" sldId="2203"/>
            <ac:spMk id="6" creationId="{9B9586A8-552B-4465-BDF9-9F71CB1F5289}"/>
          </ac:spMkLst>
        </pc:spChg>
        <pc:spChg chg="add mod">
          <ac:chgData name="Eric P. Prostko" userId="57af0305-f4ff-4cda-9e98-7abbd193299d" providerId="ADAL" clId="{E0DEE9D9-E8A1-4F92-B491-099094610F47}" dt="2024-11-05T18:17:10.167" v="1072" actId="1076"/>
          <ac:spMkLst>
            <pc:docMk/>
            <pc:sldMk cId="4180347755" sldId="2203"/>
            <ac:spMk id="7" creationId="{17B7440D-F017-4841-9A45-632A503E533D}"/>
          </ac:spMkLst>
        </pc:spChg>
        <pc:spChg chg="add mod">
          <ac:chgData name="Eric P. Prostko" userId="57af0305-f4ff-4cda-9e98-7abbd193299d" providerId="ADAL" clId="{E0DEE9D9-E8A1-4F92-B491-099094610F47}" dt="2024-11-05T18:17:00.546" v="1070" actId="20577"/>
          <ac:spMkLst>
            <pc:docMk/>
            <pc:sldMk cId="4180347755" sldId="2203"/>
            <ac:spMk id="9" creationId="{5B4CD71A-A828-4673-8911-7C634BAC9188}"/>
          </ac:spMkLst>
        </pc:spChg>
        <pc:spChg chg="add mod">
          <ac:chgData name="Eric P. Prostko" userId="57af0305-f4ff-4cda-9e98-7abbd193299d" providerId="ADAL" clId="{E0DEE9D9-E8A1-4F92-B491-099094610F47}" dt="2024-11-05T18:18:39.664" v="1082" actId="14100"/>
          <ac:spMkLst>
            <pc:docMk/>
            <pc:sldMk cId="4180347755" sldId="2203"/>
            <ac:spMk id="10" creationId="{9E9CD4B2-B511-4FC5-BFFE-BA6D27E29858}"/>
          </ac:spMkLst>
        </pc:spChg>
        <pc:picChg chg="add mod modCrop">
          <ac:chgData name="Eric P. Prostko" userId="57af0305-f4ff-4cda-9e98-7abbd193299d" providerId="ADAL" clId="{E0DEE9D9-E8A1-4F92-B491-099094610F47}" dt="2024-11-05T18:14:21.524" v="809" actId="1076"/>
          <ac:picMkLst>
            <pc:docMk/>
            <pc:sldMk cId="4180347755" sldId="2203"/>
            <ac:picMk id="4" creationId="{F8A19D06-9801-4623-A274-5A8BBD42AEC7}"/>
          </ac:picMkLst>
        </pc:picChg>
        <pc:picChg chg="add mod modCrop">
          <ac:chgData name="Eric P. Prostko" userId="57af0305-f4ff-4cda-9e98-7abbd193299d" providerId="ADAL" clId="{E0DEE9D9-E8A1-4F92-B491-099094610F47}" dt="2024-11-05T18:15:32.241" v="1033" actId="14100"/>
          <ac:picMkLst>
            <pc:docMk/>
            <pc:sldMk cId="4180347755" sldId="2203"/>
            <ac:picMk id="8" creationId="{2D41163E-E61E-40AF-B31E-9E84AB2B3160}"/>
          </ac:picMkLst>
        </pc:picChg>
      </pc:sldChg>
      <pc:sldChg chg="addSp delSp modSp add">
        <pc:chgData name="Eric P. Prostko" userId="57af0305-f4ff-4cda-9e98-7abbd193299d" providerId="ADAL" clId="{E0DEE9D9-E8A1-4F92-B491-099094610F47}" dt="2024-11-07T13:20:31.389" v="1683" actId="20577"/>
        <pc:sldMkLst>
          <pc:docMk/>
          <pc:sldMk cId="4103617423" sldId="2204"/>
        </pc:sldMkLst>
        <pc:spChg chg="del">
          <ac:chgData name="Eric P. Prostko" userId="57af0305-f4ff-4cda-9e98-7abbd193299d" providerId="ADAL" clId="{E0DEE9D9-E8A1-4F92-B491-099094610F47}" dt="2024-11-07T13:19:44.358" v="1547"/>
          <ac:spMkLst>
            <pc:docMk/>
            <pc:sldMk cId="4103617423" sldId="2204"/>
            <ac:spMk id="2" creationId="{137A22A3-F14B-4D97-9600-B825D42A65BF}"/>
          </ac:spMkLst>
        </pc:spChg>
        <pc:spChg chg="del">
          <ac:chgData name="Eric P. Prostko" userId="57af0305-f4ff-4cda-9e98-7abbd193299d" providerId="ADAL" clId="{E0DEE9D9-E8A1-4F92-B491-099094610F47}" dt="2024-11-07T13:19:44.358" v="1547"/>
          <ac:spMkLst>
            <pc:docMk/>
            <pc:sldMk cId="4103617423" sldId="2204"/>
            <ac:spMk id="3" creationId="{7EE30D2F-801D-4E34-8259-B37FFF3FB212}"/>
          </ac:spMkLst>
        </pc:spChg>
        <pc:spChg chg="add mod">
          <ac:chgData name="Eric P. Prostko" userId="57af0305-f4ff-4cda-9e98-7abbd193299d" providerId="ADAL" clId="{E0DEE9D9-E8A1-4F92-B491-099094610F47}" dt="2024-11-07T13:20:31.389" v="1683" actId="20577"/>
          <ac:spMkLst>
            <pc:docMk/>
            <pc:sldMk cId="4103617423" sldId="2204"/>
            <ac:spMk id="4" creationId="{3B4D039C-E7A6-4F91-876F-29498B6865AD}"/>
          </ac:spMkLst>
        </pc:spChg>
        <pc:picChg chg="add mod modCrop">
          <ac:chgData name="Eric P. Prostko" userId="57af0305-f4ff-4cda-9e98-7abbd193299d" providerId="ADAL" clId="{E0DEE9D9-E8A1-4F92-B491-099094610F47}" dt="2024-11-07T13:20:23.007" v="1651" actId="1076"/>
          <ac:picMkLst>
            <pc:docMk/>
            <pc:sldMk cId="4103617423" sldId="2204"/>
            <ac:picMk id="5" creationId="{95BEBF69-7CED-4422-8515-E9A8E6DFA0A4}"/>
          </ac:picMkLst>
        </pc:picChg>
      </pc:sldChg>
      <pc:sldChg chg="addSp modSp add modAnim">
        <pc:chgData name="Eric P. Prostko" userId="57af0305-f4ff-4cda-9e98-7abbd193299d" providerId="ADAL" clId="{E0DEE9D9-E8A1-4F92-B491-099094610F47}" dt="2024-11-07T13:35:30.616" v="2045" actId="114"/>
        <pc:sldMkLst>
          <pc:docMk/>
          <pc:sldMk cId="1032093083" sldId="2205"/>
        </pc:sldMkLst>
        <pc:spChg chg="mod">
          <ac:chgData name="Eric P. Prostko" userId="57af0305-f4ff-4cda-9e98-7abbd193299d" providerId="ADAL" clId="{E0DEE9D9-E8A1-4F92-B491-099094610F47}" dt="2024-11-07T13:35:30.616" v="2045" actId="114"/>
          <ac:spMkLst>
            <pc:docMk/>
            <pc:sldMk cId="1032093083" sldId="2205"/>
            <ac:spMk id="2" creationId="{D90288DB-0CD2-4143-852F-3E85B90CACF9}"/>
          </ac:spMkLst>
        </pc:spChg>
        <pc:spChg chg="add mod">
          <ac:chgData name="Eric P. Prostko" userId="57af0305-f4ff-4cda-9e98-7abbd193299d" providerId="ADAL" clId="{E0DEE9D9-E8A1-4F92-B491-099094610F47}" dt="2024-11-07T13:28:50.562" v="1769" actId="692"/>
          <ac:spMkLst>
            <pc:docMk/>
            <pc:sldMk cId="1032093083" sldId="2205"/>
            <ac:spMk id="5" creationId="{C443CE4B-8257-4D01-9323-C1F020AC3A00}"/>
          </ac:spMkLst>
        </pc:spChg>
        <pc:picChg chg="add mod modCrop">
          <ac:chgData name="Eric P. Prostko" userId="57af0305-f4ff-4cda-9e98-7abbd193299d" providerId="ADAL" clId="{E0DEE9D9-E8A1-4F92-B491-099094610F47}" dt="2024-11-07T13:28:22.874" v="1758" actId="732"/>
          <ac:picMkLst>
            <pc:docMk/>
            <pc:sldMk cId="1032093083" sldId="2205"/>
            <ac:picMk id="4" creationId="{C26C460F-09A7-4FFA-9C99-A4732541F6C5}"/>
          </ac:picMkLst>
        </pc:picChg>
      </pc:sldChg>
      <pc:sldChg chg="add">
        <pc:chgData name="Eric P. Prostko" userId="57af0305-f4ff-4cda-9e98-7abbd193299d" providerId="ADAL" clId="{E0DEE9D9-E8A1-4F92-B491-099094610F47}" dt="2024-11-07T13:35:44.612" v="2046"/>
        <pc:sldMkLst>
          <pc:docMk/>
          <pc:sldMk cId="2645273118" sldId="2207"/>
        </pc:sldMkLst>
      </pc:sldChg>
      <pc:sldChg chg="addSp delSp modSp add ord modAnim">
        <pc:chgData name="Eric P. Prostko" userId="57af0305-f4ff-4cda-9e98-7abbd193299d" providerId="ADAL" clId="{E0DEE9D9-E8A1-4F92-B491-099094610F47}" dt="2024-11-18T16:27:19.056" v="3337" actId="1076"/>
        <pc:sldMkLst>
          <pc:docMk/>
          <pc:sldMk cId="88148985" sldId="2208"/>
        </pc:sldMkLst>
        <pc:spChg chg="add del mod topLvl">
          <ac:chgData name="Eric P. Prostko" userId="57af0305-f4ff-4cda-9e98-7abbd193299d" providerId="ADAL" clId="{E0DEE9D9-E8A1-4F92-B491-099094610F47}" dt="2024-11-18T16:15:28.341" v="3246"/>
          <ac:spMkLst>
            <pc:docMk/>
            <pc:sldMk cId="88148985" sldId="2208"/>
            <ac:spMk id="2" creationId="{4B3123B6-A6C0-4B11-BA6C-25A50EBBA0AB}"/>
          </ac:spMkLst>
        </pc:spChg>
        <pc:spChg chg="del">
          <ac:chgData name="Eric P. Prostko" userId="57af0305-f4ff-4cda-9e98-7abbd193299d" providerId="ADAL" clId="{E0DEE9D9-E8A1-4F92-B491-099094610F47}" dt="2024-11-07T13:38:18.394" v="2049"/>
          <ac:spMkLst>
            <pc:docMk/>
            <pc:sldMk cId="88148985" sldId="2208"/>
            <ac:spMk id="2" creationId="{83BEDF4F-3758-4A27-9E58-02A5CF7568EA}"/>
          </ac:spMkLst>
        </pc:spChg>
        <pc:spChg chg="del">
          <ac:chgData name="Eric P. Prostko" userId="57af0305-f4ff-4cda-9e98-7abbd193299d" providerId="ADAL" clId="{E0DEE9D9-E8A1-4F92-B491-099094610F47}" dt="2024-11-07T13:38:18.394" v="2049"/>
          <ac:spMkLst>
            <pc:docMk/>
            <pc:sldMk cId="88148985" sldId="2208"/>
            <ac:spMk id="3" creationId="{501C95DB-9E81-404B-A04C-AF21A05CD5FA}"/>
          </ac:spMkLst>
        </pc:spChg>
        <pc:spChg chg="del">
          <ac:chgData name="Eric P. Prostko" userId="57af0305-f4ff-4cda-9e98-7abbd193299d" providerId="ADAL" clId="{E0DEE9D9-E8A1-4F92-B491-099094610F47}" dt="2024-11-07T13:38:18.394" v="2049"/>
          <ac:spMkLst>
            <pc:docMk/>
            <pc:sldMk cId="88148985" sldId="2208"/>
            <ac:spMk id="4" creationId="{D3514E12-28BE-45D5-8595-D243BA70758D}"/>
          </ac:spMkLst>
        </pc:spChg>
        <pc:spChg chg="add mod">
          <ac:chgData name="Eric P. Prostko" userId="57af0305-f4ff-4cda-9e98-7abbd193299d" providerId="ADAL" clId="{E0DEE9D9-E8A1-4F92-B491-099094610F47}" dt="2024-11-18T16:13:04.254" v="3231" actId="6549"/>
          <ac:spMkLst>
            <pc:docMk/>
            <pc:sldMk cId="88148985" sldId="2208"/>
            <ac:spMk id="5" creationId="{9D7E0B14-378B-4CB2-8EBC-D8AE732A80C6}"/>
          </ac:spMkLst>
        </pc:spChg>
        <pc:spChg chg="add del mod">
          <ac:chgData name="Eric P. Prostko" userId="57af0305-f4ff-4cda-9e98-7abbd193299d" providerId="ADAL" clId="{E0DEE9D9-E8A1-4F92-B491-099094610F47}" dt="2024-11-07T13:38:20.861" v="2050"/>
          <ac:spMkLst>
            <pc:docMk/>
            <pc:sldMk cId="88148985" sldId="2208"/>
            <ac:spMk id="6" creationId="{6FF8A84C-A389-478E-B983-D0285D3C726D}"/>
          </ac:spMkLst>
        </pc:spChg>
        <pc:spChg chg="add mod">
          <ac:chgData name="Eric P. Prostko" userId="57af0305-f4ff-4cda-9e98-7abbd193299d" providerId="ADAL" clId="{E0DEE9D9-E8A1-4F92-B491-099094610F47}" dt="2024-11-18T16:27:15.809" v="3336" actId="20577"/>
          <ac:spMkLst>
            <pc:docMk/>
            <pc:sldMk cId="88148985" sldId="2208"/>
            <ac:spMk id="9" creationId="{34152506-913A-41B0-9EBE-8E3A25A6D2C1}"/>
          </ac:spMkLst>
        </pc:spChg>
        <pc:grpChg chg="add del mod">
          <ac:chgData name="Eric P. Prostko" userId="57af0305-f4ff-4cda-9e98-7abbd193299d" providerId="ADAL" clId="{E0DEE9D9-E8A1-4F92-B491-099094610F47}" dt="2024-11-18T16:14:49.799" v="3235" actId="165"/>
          <ac:grpSpMkLst>
            <pc:docMk/>
            <pc:sldMk cId="88148985" sldId="2208"/>
            <ac:grpSpMk id="3" creationId="{67A9FB94-70BE-4E94-8286-1AE03512B463}"/>
          </ac:grpSpMkLst>
        </pc:grpChg>
        <pc:grpChg chg="add mod">
          <ac:chgData name="Eric P. Prostko" userId="57af0305-f4ff-4cda-9e98-7abbd193299d" providerId="ADAL" clId="{E0DEE9D9-E8A1-4F92-B491-099094610F47}" dt="2024-11-18T16:27:19.056" v="3337" actId="1076"/>
          <ac:grpSpMkLst>
            <pc:docMk/>
            <pc:sldMk cId="88148985" sldId="2208"/>
            <ac:grpSpMk id="6" creationId="{416444BF-77A9-4C0D-8ACB-7A46EE6A2F7B}"/>
          </ac:grpSpMkLst>
        </pc:grpChg>
        <pc:picChg chg="add del">
          <ac:chgData name="Eric P. Prostko" userId="57af0305-f4ff-4cda-9e98-7abbd193299d" providerId="ADAL" clId="{E0DEE9D9-E8A1-4F92-B491-099094610F47}" dt="2024-11-18T16:15:14.271" v="3242"/>
          <ac:picMkLst>
            <pc:docMk/>
            <pc:sldMk cId="88148985" sldId="2208"/>
            <ac:picMk id="4" creationId="{9E1942AD-A67E-4ECC-AAF9-69C9B3C43762}"/>
          </ac:picMkLst>
        </pc:picChg>
        <pc:picChg chg="add mod">
          <ac:chgData name="Eric P. Prostko" userId="57af0305-f4ff-4cda-9e98-7abbd193299d" providerId="ADAL" clId="{E0DEE9D9-E8A1-4F92-B491-099094610F47}" dt="2024-11-18T16:10:50.098" v="3149" actId="1076"/>
          <ac:picMkLst>
            <pc:docMk/>
            <pc:sldMk cId="88148985" sldId="2208"/>
            <ac:picMk id="8" creationId="{75D00684-1BC3-4065-AC4F-B6A98A08C8A4}"/>
          </ac:picMkLst>
        </pc:picChg>
        <pc:picChg chg="add del mod topLvl">
          <ac:chgData name="Eric P. Prostko" userId="57af0305-f4ff-4cda-9e98-7abbd193299d" providerId="ADAL" clId="{E0DEE9D9-E8A1-4F92-B491-099094610F47}" dt="2024-11-18T16:15:09.374" v="3240"/>
          <ac:picMkLst>
            <pc:docMk/>
            <pc:sldMk cId="88148985" sldId="2208"/>
            <ac:picMk id="1026" creationId="{A19199F9-E7E4-406A-ADDB-24BDE7B1DFE2}"/>
          </ac:picMkLst>
        </pc:picChg>
        <pc:picChg chg="add mod">
          <ac:chgData name="Eric P. Prostko" userId="57af0305-f4ff-4cda-9e98-7abbd193299d" providerId="ADAL" clId="{E0DEE9D9-E8A1-4F92-B491-099094610F47}" dt="2024-11-18T16:15:46.192" v="3252" actId="164"/>
          <ac:picMkLst>
            <pc:docMk/>
            <pc:sldMk cId="88148985" sldId="2208"/>
            <ac:picMk id="1028" creationId="{ACF0637C-1819-4551-893A-65DF39A3F4D1}"/>
          </ac:picMkLst>
        </pc:picChg>
      </pc:sldChg>
      <pc:sldChg chg="addSp delSp modSp add ord">
        <pc:chgData name="Eric P. Prostko" userId="57af0305-f4ff-4cda-9e98-7abbd193299d" providerId="ADAL" clId="{E0DEE9D9-E8A1-4F92-B491-099094610F47}" dt="2024-11-18T16:09:48.638" v="3148" actId="20577"/>
        <pc:sldMkLst>
          <pc:docMk/>
          <pc:sldMk cId="3050363023" sldId="2209"/>
        </pc:sldMkLst>
        <pc:spChg chg="mod">
          <ac:chgData name="Eric P. Prostko" userId="57af0305-f4ff-4cda-9e98-7abbd193299d" providerId="ADAL" clId="{E0DEE9D9-E8A1-4F92-B491-099094610F47}" dt="2024-11-07T19:42:22.396" v="2986" actId="255"/>
          <ac:spMkLst>
            <pc:docMk/>
            <pc:sldMk cId="3050363023" sldId="2209"/>
            <ac:spMk id="2" creationId="{74B46140-61B4-457B-BBBE-965164053E8F}"/>
          </ac:spMkLst>
        </pc:spChg>
        <pc:spChg chg="del">
          <ac:chgData name="Eric P. Prostko" userId="57af0305-f4ff-4cda-9e98-7abbd193299d" providerId="ADAL" clId="{E0DEE9D9-E8A1-4F92-B491-099094610F47}" dt="2024-11-07T19:41:36.752" v="2922"/>
          <ac:spMkLst>
            <pc:docMk/>
            <pc:sldMk cId="3050363023" sldId="2209"/>
            <ac:spMk id="3" creationId="{47D15284-E8AF-454D-AF1B-D2756E232D6B}"/>
          </ac:spMkLst>
        </pc:spChg>
        <pc:spChg chg="add mod">
          <ac:chgData name="Eric P. Prostko" userId="57af0305-f4ff-4cda-9e98-7abbd193299d" providerId="ADAL" clId="{E0DEE9D9-E8A1-4F92-B491-099094610F47}" dt="2024-11-18T16:09:48.638" v="3148" actId="20577"/>
          <ac:spMkLst>
            <pc:docMk/>
            <pc:sldMk cId="3050363023" sldId="2209"/>
            <ac:spMk id="4" creationId="{42FFE820-E064-4255-90BD-DD0875A00DE4}"/>
          </ac:spMkLst>
        </pc:spChg>
        <pc:spChg chg="add del mod">
          <ac:chgData name="Eric P. Prostko" userId="57af0305-f4ff-4cda-9e98-7abbd193299d" providerId="ADAL" clId="{E0DEE9D9-E8A1-4F92-B491-099094610F47}" dt="2024-11-07T19:43:24.777" v="3027"/>
          <ac:spMkLst>
            <pc:docMk/>
            <pc:sldMk cId="3050363023" sldId="2209"/>
            <ac:spMk id="5" creationId="{CF8FFA72-D37E-4753-B827-67D4A0BECCDA}"/>
          </ac:spMkLst>
        </pc:spChg>
        <pc:picChg chg="add mod">
          <ac:chgData name="Eric P. Prostko" userId="57af0305-f4ff-4cda-9e98-7abbd193299d" providerId="ADAL" clId="{E0DEE9D9-E8A1-4F92-B491-099094610F47}" dt="2024-11-07T19:45:53.109" v="3143" actId="1076"/>
          <ac:picMkLst>
            <pc:docMk/>
            <pc:sldMk cId="3050363023" sldId="2209"/>
            <ac:picMk id="6" creationId="{709C7314-6FFB-4F63-805F-4DE95AFC3F05}"/>
          </ac:picMkLst>
        </pc:picChg>
        <pc:picChg chg="add mod">
          <ac:chgData name="Eric P. Prostko" userId="57af0305-f4ff-4cda-9e98-7abbd193299d" providerId="ADAL" clId="{E0DEE9D9-E8A1-4F92-B491-099094610F47}" dt="2024-11-07T19:45:55.382" v="3144" actId="1076"/>
          <ac:picMkLst>
            <pc:docMk/>
            <pc:sldMk cId="3050363023" sldId="2209"/>
            <ac:picMk id="7" creationId="{CF806F8B-32FF-4DED-849A-F1A4BF131B3B}"/>
          </ac:picMkLst>
        </pc:picChg>
      </pc:sldChg>
      <pc:sldMasterChg chg="modTransition modSldLayout">
        <pc:chgData name="Eric P. Prostko" userId="57af0305-f4ff-4cda-9e98-7abbd193299d" providerId="ADAL" clId="{E0DEE9D9-E8A1-4F92-B491-099094610F47}" dt="2024-11-05T18:01:59.252" v="796"/>
        <pc:sldMasterMkLst>
          <pc:docMk/>
          <pc:sldMasterMk cId="3605268668" sldId="2147483660"/>
        </pc:sldMasterMkLst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2955398265" sldId="2147483661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3534413134" sldId="2147483662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3677911558" sldId="2147483663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1908668602" sldId="2147483664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1303685887" sldId="2147483665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2606240048" sldId="2147483666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2419557635" sldId="2147483667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2424206481" sldId="2147483668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3073562541" sldId="2147483669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1030315898" sldId="2147483670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564375340" sldId="2147483671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178509763" sldId="2147483672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986249874" sldId="2147483673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1234638046" sldId="2147483674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1392817114" sldId="2147483675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2213259181" sldId="2147483676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2034501090" sldId="2147483677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3435126287" sldId="2147483678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3291996727" sldId="2147483679"/>
          </pc:sldLayoutMkLst>
        </pc:sldLayoutChg>
        <pc:sldLayoutChg chg="modTransition">
          <pc:chgData name="Eric P. Prostko" userId="57af0305-f4ff-4cda-9e98-7abbd193299d" providerId="ADAL" clId="{E0DEE9D9-E8A1-4F92-B491-099094610F47}" dt="2024-11-05T18:01:59.252" v="796"/>
          <pc:sldLayoutMkLst>
            <pc:docMk/>
            <pc:sldMasterMk cId="3605268668" sldId="2147483660"/>
            <pc:sldLayoutMk cId="1242332131" sldId="2147483680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4D8-4C1E-97C1-6B10C73CA144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435-499F-A103-72BEFC7D166A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029-4C90-9FFC-8BCCD63014BE}"/>
              </c:ext>
            </c:extLst>
          </c:dPt>
          <c:dPt>
            <c:idx val="18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0-EE21-40C9-BBA2-16A91E20F38E}"/>
              </c:ext>
            </c:extLst>
          </c:dPt>
          <c:dLbls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aseline="0"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4D8-4C1E-97C1-6B10C73CA14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aseline="0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029-4C90-9FFC-8BCCD63014BE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E21-40C9-BBA2-16A91E20F3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Sheet1!$A$2:$A$20</c:f>
              <c:strCache>
                <c:ptCount val="19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Average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56</c:v>
                </c:pt>
                <c:pt idx="1">
                  <c:v>38</c:v>
                </c:pt>
                <c:pt idx="2">
                  <c:v>47</c:v>
                </c:pt>
                <c:pt idx="3">
                  <c:v>49</c:v>
                </c:pt>
                <c:pt idx="4">
                  <c:v>31</c:v>
                </c:pt>
                <c:pt idx="5">
                  <c:v>40</c:v>
                </c:pt>
                <c:pt idx="6">
                  <c:v>24</c:v>
                </c:pt>
                <c:pt idx="7">
                  <c:v>25</c:v>
                </c:pt>
                <c:pt idx="8">
                  <c:v>27</c:v>
                </c:pt>
                <c:pt idx="9">
                  <c:v>44</c:v>
                </c:pt>
                <c:pt idx="10">
                  <c:v>16</c:v>
                </c:pt>
                <c:pt idx="11">
                  <c:v>19</c:v>
                </c:pt>
                <c:pt idx="12">
                  <c:v>21</c:v>
                </c:pt>
                <c:pt idx="13">
                  <c:v>41</c:v>
                </c:pt>
                <c:pt idx="14">
                  <c:v>22</c:v>
                </c:pt>
                <c:pt idx="15">
                  <c:v>35</c:v>
                </c:pt>
                <c:pt idx="16">
                  <c:v>27</c:v>
                </c:pt>
                <c:pt idx="17">
                  <c:v>30</c:v>
                </c:pt>
                <c:pt idx="18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08-416C-B79C-F4341E4D7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737088"/>
        <c:axId val="174190976"/>
      </c:barChart>
      <c:catAx>
        <c:axId val="111737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174190976"/>
        <c:crosses val="autoZero"/>
        <c:auto val="1"/>
        <c:lblAlgn val="ctr"/>
        <c:lblOffset val="100"/>
        <c:noMultiLvlLbl val="0"/>
      </c:catAx>
      <c:valAx>
        <c:axId val="174190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i="1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r>
                  <a:rPr lang="en-US" i="1" dirty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Yield Loss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rgbClr val="F8F8F8"/>
                </a:solidFill>
              </a:defRPr>
            </a:pPr>
            <a:endParaRPr lang="en-US"/>
          </a:p>
        </c:txPr>
        <c:crossAx val="111737088"/>
        <c:crosses val="autoZero"/>
        <c:crossBetween val="between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4109589041096"/>
          <c:y val="0.12"/>
          <c:w val="0.68721461187214616"/>
          <c:h val="0.658000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10.5 oz/A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Sheet1!$B$1:$E$1</c:f>
              <c:strCache>
                <c:ptCount val="4"/>
                <c:pt idx="0">
                  <c:v>Late Tiller</c:v>
                </c:pt>
                <c:pt idx="1">
                  <c:v>2nd Node</c:v>
                </c:pt>
                <c:pt idx="2">
                  <c:v>Boot</c:v>
                </c:pt>
                <c:pt idx="3">
                  <c:v>Early Flower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40</c:v>
                </c:pt>
                <c:pt idx="1">
                  <c:v>29</c:v>
                </c:pt>
                <c:pt idx="2">
                  <c:v>43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58-4294-8AC3-170729C585F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21 oz/A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>
                        <a:lumMod val="20000"/>
                        <a:lumOff val="80000"/>
                      </a:schemeClr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Sheet1!$B$1:$E$1</c:f>
              <c:strCache>
                <c:ptCount val="4"/>
                <c:pt idx="0">
                  <c:v>Late Tiller</c:v>
                </c:pt>
                <c:pt idx="1">
                  <c:v>2nd Node</c:v>
                </c:pt>
                <c:pt idx="2">
                  <c:v>Boot</c:v>
                </c:pt>
                <c:pt idx="3">
                  <c:v>Early Flower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59</c:v>
                </c:pt>
                <c:pt idx="1">
                  <c:v>46</c:v>
                </c:pt>
                <c:pt idx="2">
                  <c:v>67</c:v>
                </c:pt>
                <c:pt idx="3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58-4294-8AC3-170729C585F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42 oz/A</c:v>
                </c:pt>
              </c:strCache>
            </c:strRef>
          </c:tx>
          <c:spPr>
            <a:solidFill>
              <a:schemeClr val="hlink"/>
            </a:solidFill>
            <a:ln w="12700">
              <a:solidFill>
                <a:schemeClr val="tx1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Sheet1!$B$1:$E$1</c:f>
              <c:strCache>
                <c:ptCount val="4"/>
                <c:pt idx="0">
                  <c:v>Late Tiller</c:v>
                </c:pt>
                <c:pt idx="1">
                  <c:v>2nd Node</c:v>
                </c:pt>
                <c:pt idx="2">
                  <c:v>Boot</c:v>
                </c:pt>
                <c:pt idx="3">
                  <c:v>Early Flower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75</c:v>
                </c:pt>
                <c:pt idx="1">
                  <c:v>66</c:v>
                </c:pt>
                <c:pt idx="2">
                  <c:v>86</c:v>
                </c:pt>
                <c:pt idx="3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58-4294-8AC3-170729C58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962632"/>
        <c:axId val="1"/>
      </c:barChart>
      <c:catAx>
        <c:axId val="2199626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 b="1" i="1" u="none" strike="noStrike" baseline="0">
                    <a:solidFill>
                      <a:srgbClr val="FFFF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b="1" dirty="0">
                    <a:solidFill>
                      <a:srgbClr val="FFFF00"/>
                    </a:solidFill>
                  </a:rPr>
                  <a:t>Stage of Growth</a:t>
                </a:r>
              </a:p>
            </c:rich>
          </c:tx>
          <c:layout>
            <c:manualLayout>
              <c:xMode val="edge"/>
              <c:yMode val="edge"/>
              <c:x val="0.37785388127853881"/>
              <c:y val="0.8940000000000000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00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00"/>
        </c:scaling>
        <c:delete val="0"/>
        <c:axPos val="l"/>
        <c:majorGridlines>
          <c:spPr>
            <a:ln w="12700">
              <a:solidFill>
                <a:srgbClr val="FFFFFF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 i="1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b="1" dirty="0">
                    <a:solidFill>
                      <a:srgbClr val="FFFF00"/>
                    </a:solidFill>
                  </a:rPr>
                  <a:t>Control - %   </a:t>
                </a:r>
              </a:p>
            </c:rich>
          </c:tx>
          <c:layout>
            <c:manualLayout>
              <c:xMode val="edge"/>
              <c:yMode val="edge"/>
              <c:x val="1.8264840182648401E-2"/>
              <c:y val="0.2859999999999999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00">
            <a:solidFill>
              <a:srgbClr val="FFFFFF"/>
            </a:solidFill>
            <a:prstDash val="solid"/>
          </a:ln>
        </c:spPr>
        <c:txPr>
          <a:bodyPr rot="0" vert="horz"/>
          <a:lstStyle/>
          <a:p>
            <a:pPr>
              <a:defRPr sz="1800" b="0" i="0" u="none" strike="noStrike" baseline="0">
                <a:solidFill>
                  <a:srgbClr val="FFFFFF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9962632"/>
        <c:crosses val="autoZero"/>
        <c:crossBetween val="between"/>
        <c:majorUnit val="20"/>
      </c:valAx>
      <c:spPr>
        <a:solidFill>
          <a:srgbClr val="000000"/>
        </a:solidFill>
        <a:ln w="12700">
          <a:solidFill>
            <a:srgbClr val="FFFFFF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7168949771689499"/>
          <c:y val="6.0000000000000001E-3"/>
          <c:w val="0.41552511415525112"/>
          <c:h val="7.5999999999999998E-2"/>
        </c:manualLayout>
      </c:layout>
      <c:overlay val="0"/>
      <c:spPr>
        <a:solidFill>
          <a:srgbClr val="000000"/>
        </a:solidFill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655" b="0" i="0" u="none" strike="noStrike" baseline="0">
              <a:solidFill>
                <a:srgbClr val="FFFFFF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6EE81-2FB7-435A-A5FF-CC4E03653E50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03A7B-7ECF-4FF2-8808-0AE6E56D7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92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11731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A8A6-671A-4D88-AF2A-2D6E32EEFC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2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3434" y="963614"/>
            <a:ext cx="6957484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3434" y="2547939"/>
            <a:ext cx="6957484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1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10052" y="6265863"/>
            <a:ext cx="3752849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95267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3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303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4584" y="138114"/>
            <a:ext cx="2836333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2" y="138114"/>
            <a:ext cx="8310033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437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85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624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463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28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1" y="1239839"/>
            <a:ext cx="5526616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1351" y="3743326"/>
            <a:ext cx="5526616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32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3450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1351" y="138114"/>
            <a:ext cx="11349567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51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199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44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6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9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79136" y="3932241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85569" y="3932241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33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3435" y="963618"/>
            <a:ext cx="6957484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3435" y="2547965"/>
            <a:ext cx="6957484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3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10069" y="6265863"/>
            <a:ext cx="3752849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95267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44232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169100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69201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061843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27908833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6469946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00290391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6308007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21174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79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058594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4584" y="138116"/>
            <a:ext cx="2836333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3" y="138116"/>
            <a:ext cx="8310033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997631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893572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7841480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77" y="1239843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77" y="3743331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5117046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135456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1" y="1239843"/>
            <a:ext cx="5526616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1351" y="3743331"/>
            <a:ext cx="5526616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2181164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77" y="1239843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77" y="3743331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4031726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1356" y="138116"/>
            <a:ext cx="11349567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5070493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485057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86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368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62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1955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42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35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811867" y="138113"/>
            <a:ext cx="10179051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2" y="1239838"/>
            <a:ext cx="11256433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517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7267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36617" y="6248400"/>
            <a:ext cx="253788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526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811868" y="138113"/>
            <a:ext cx="10179051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7" y="1239838"/>
            <a:ext cx="11256433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517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7267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36617" y="6248400"/>
            <a:ext cx="253788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384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100">
          <a:solidFill>
            <a:srgbClr val="FFFFFF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FFFFFF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FFFF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itle 1"/>
          <p:cNvSpPr>
            <a:spLocks noGrp="1"/>
          </p:cNvSpPr>
          <p:nvPr>
            <p:ph type="ctrTitle"/>
          </p:nvPr>
        </p:nvSpPr>
        <p:spPr>
          <a:xfrm>
            <a:off x="-62212" y="1833409"/>
            <a:ext cx="6957484" cy="1171575"/>
          </a:xfrm>
        </p:spPr>
        <p:txBody>
          <a:bodyPr/>
          <a:lstStyle/>
          <a:p>
            <a:pPr algn="ctr">
              <a:defRPr/>
            </a:pPr>
            <a:r>
              <a:rPr lang="en-US" sz="4400" dirty="0"/>
              <a:t>Weed Control </a:t>
            </a:r>
            <a:br>
              <a:rPr lang="en-US" sz="4400" dirty="0"/>
            </a:br>
            <a:r>
              <a:rPr lang="en-US" sz="4400" dirty="0"/>
              <a:t>in Field Corn</a:t>
            </a:r>
            <a:br>
              <a:rPr lang="en-US" sz="4400" dirty="0"/>
            </a:br>
            <a:r>
              <a:rPr lang="en-US" sz="4400" dirty="0">
                <a:solidFill>
                  <a:srgbClr val="FFC000"/>
                </a:solidFill>
              </a:rPr>
              <a:t>2025</a:t>
            </a:r>
            <a:endParaRPr lang="en-US" sz="4400" i="1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75780-F07F-4844-AFEF-AF3996A0B4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94" y="6117560"/>
            <a:ext cx="2658450" cy="6144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9CCB86-DF90-48C7-A8E1-8C68000F0DC0}"/>
              </a:ext>
            </a:extLst>
          </p:cNvPr>
          <p:cNvSpPr txBox="1"/>
          <p:nvPr/>
        </p:nvSpPr>
        <p:spPr>
          <a:xfrm>
            <a:off x="1843022" y="3595153"/>
            <a:ext cx="3147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Eric P. Prostko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Extension Weed Specialist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Dept. Crop &amp; Soil Sciences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BEAFC-A1FC-451D-988F-1BB9845B10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534" y="1114853"/>
            <a:ext cx="5135508" cy="38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6F96-32AF-4F4A-B712-C4279A55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Gramoxone Tank-Mixing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BD3A56-99BF-4D09-ADC8-123D9D11F2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13" y="1221665"/>
            <a:ext cx="4472797" cy="470820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C8CDCF-E697-4E11-9168-F378EA5E34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911" y="1552353"/>
            <a:ext cx="7081953" cy="202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203A7B-25D2-46D9-BCF6-CE2C3A801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Clethodim 2EC @ 3 oz/A Applied the Day of Planting (</a:t>
            </a:r>
            <a:r>
              <a:rPr lang="en-US" sz="2800" u="sng" dirty="0"/>
              <a:t>oops!</a:t>
            </a:r>
            <a:r>
              <a:rPr lang="en-US" sz="2800" dirty="0"/>
              <a:t>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35A898-9A51-4212-9EF0-4E3CDEF310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979" y="1239838"/>
            <a:ext cx="3642830" cy="4856162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0A203C2-6023-4714-B747-A0F1BFC7AE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71433" y="1146168"/>
            <a:ext cx="3641464" cy="48561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5121B7-48D1-4BAF-9EA2-70596939252D}"/>
              </a:ext>
            </a:extLst>
          </p:cNvPr>
          <p:cNvSpPr txBox="1"/>
          <p:nvPr/>
        </p:nvSpPr>
        <p:spPr>
          <a:xfrm>
            <a:off x="-31224" y="6372225"/>
            <a:ext cx="10550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Macon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22, 2024</a:t>
            </a:r>
          </a:p>
        </p:txBody>
      </p:sp>
    </p:spTree>
    <p:extLst>
      <p:ext uri="{BB962C8B-B14F-4D97-AF65-F5344CB8AC3E}">
        <p14:creationId xmlns:p14="http://schemas.microsoft.com/office/powerpoint/2010/main" val="14923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D88E1-C38B-4998-9125-AFE9CA3F5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Volunteer/Replant Situations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69F8E9-631C-495A-89AE-E520987A0A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2" y="1356717"/>
            <a:ext cx="5526088" cy="414456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E2479-0CEB-4940-BA60-068530439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332" y="1239838"/>
            <a:ext cx="5969896" cy="4856162"/>
          </a:xfrm>
        </p:spPr>
        <p:txBody>
          <a:bodyPr/>
          <a:lstStyle/>
          <a:p>
            <a:r>
              <a:rPr lang="en-US" dirty="0"/>
              <a:t> most hybrids are RR or RR + LL </a:t>
            </a:r>
          </a:p>
          <a:p>
            <a:r>
              <a:rPr lang="en-US" dirty="0"/>
              <a:t> Options</a:t>
            </a:r>
          </a:p>
          <a:p>
            <a:pPr lvl="1"/>
            <a:r>
              <a:rPr lang="en-US" dirty="0"/>
              <a:t> Gramoxone (paraquat)</a:t>
            </a:r>
          </a:p>
          <a:p>
            <a:pPr lvl="2"/>
            <a:r>
              <a:rPr lang="en-US" dirty="0"/>
              <a:t> + PSII Inhibitor (Atrazine or Metribuzin)????</a:t>
            </a:r>
          </a:p>
          <a:p>
            <a:pPr lvl="1"/>
            <a:r>
              <a:rPr lang="en-US" dirty="0"/>
              <a:t> Liberty (glufosinate)</a:t>
            </a:r>
          </a:p>
          <a:p>
            <a:pPr lvl="1"/>
            <a:r>
              <a:rPr lang="en-US" dirty="0"/>
              <a:t> Select (clethodim)</a:t>
            </a:r>
          </a:p>
          <a:p>
            <a:pPr lvl="2"/>
            <a:r>
              <a:rPr lang="en-US" dirty="0"/>
              <a:t>6 day plant-back</a:t>
            </a:r>
          </a:p>
          <a:p>
            <a:r>
              <a:rPr lang="en-US" dirty="0"/>
              <a:t> corn growing point below ground until ~V5 stage</a:t>
            </a:r>
          </a:p>
        </p:txBody>
      </p:sp>
    </p:spTree>
    <p:extLst>
      <p:ext uri="{BB962C8B-B14F-4D97-AF65-F5344CB8AC3E}">
        <p14:creationId xmlns:p14="http://schemas.microsoft.com/office/powerpoint/2010/main" val="41616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RR Corn Control (Pioneer 33M57)</a:t>
            </a:r>
            <a:br>
              <a:rPr lang="en-US" dirty="0"/>
            </a:br>
            <a:r>
              <a:rPr lang="en-US" dirty="0"/>
              <a:t>40 DAT*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6931" y="4305494"/>
            <a:ext cx="1078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/>
              </a:rPr>
              <a:t>NTC</a:t>
            </a:r>
          </a:p>
          <a:p>
            <a:pPr algn="ctr">
              <a:defRPr/>
            </a:pPr>
            <a:r>
              <a:rPr lang="en-US" sz="16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/>
              </a:rPr>
              <a:t>(123 Bu/A)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62200" y="4305886"/>
            <a:ext cx="24675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 err="1">
                <a:solidFill>
                  <a:srgbClr val="B2B2B2">
                    <a:lumMod val="20000"/>
                    <a:lumOff val="80000"/>
                  </a:srgbClr>
                </a:solidFill>
                <a:latin typeface="Calibri"/>
              </a:rPr>
              <a:t>SelectMax</a:t>
            </a:r>
            <a:r>
              <a:rPr lang="en-US" sz="16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/>
              </a:rPr>
              <a:t> 0.97EC @ 6 oz/A</a:t>
            </a:r>
          </a:p>
          <a:p>
            <a:pPr algn="ctr">
              <a:defRPr/>
            </a:pPr>
            <a:r>
              <a:rPr lang="en-US" sz="16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/>
              </a:rPr>
              <a:t>Induce @ 0.25% v/v</a:t>
            </a:r>
          </a:p>
          <a:p>
            <a:pPr algn="ctr">
              <a:defRPr/>
            </a:pPr>
            <a:r>
              <a:rPr lang="en-US" sz="16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/>
              </a:rPr>
              <a:t>AMS X-TRA @ 2.5% v/v</a:t>
            </a:r>
          </a:p>
          <a:p>
            <a:pPr algn="ctr">
              <a:defRPr/>
            </a:pPr>
            <a:r>
              <a:rPr lang="en-US" sz="1600" dirty="0">
                <a:solidFill>
                  <a:srgbClr val="FFC000"/>
                </a:solidFill>
                <a:latin typeface="Calibri"/>
              </a:rPr>
              <a:t>(0 Bu/A)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5438" y="4319671"/>
            <a:ext cx="29798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/>
              </a:rPr>
              <a:t>Gramoxone Inteon 2SL @ 40 oz/A</a:t>
            </a:r>
          </a:p>
          <a:p>
            <a:pPr algn="ctr">
              <a:defRPr/>
            </a:pPr>
            <a:r>
              <a:rPr lang="en-US" sz="16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/>
              </a:rPr>
              <a:t>Atrazine 4L @ 32 oz/A</a:t>
            </a:r>
          </a:p>
          <a:p>
            <a:pPr algn="ctr">
              <a:defRPr/>
            </a:pPr>
            <a:r>
              <a:rPr lang="en-US" sz="1600" dirty="0">
                <a:solidFill>
                  <a:srgbClr val="B2B2B2">
                    <a:lumMod val="20000"/>
                    <a:lumOff val="80000"/>
                  </a:srgbClr>
                </a:solidFill>
                <a:latin typeface="Calibri"/>
              </a:rPr>
              <a:t>Agridex @ 1% v/v</a:t>
            </a:r>
          </a:p>
          <a:p>
            <a:pPr algn="ctr">
              <a:defRPr/>
            </a:pPr>
            <a:r>
              <a:rPr lang="en-US" sz="1600" dirty="0">
                <a:solidFill>
                  <a:srgbClr val="FFC000"/>
                </a:solidFill>
                <a:latin typeface="Calibri"/>
              </a:rPr>
              <a:t>(27 Bu/A)</a:t>
            </a:r>
          </a:p>
        </p:txBody>
      </p:sp>
      <p:pic>
        <p:nvPicPr>
          <p:cNvPr id="4098" name="Picture 2" descr="I:\field pictures\2010 field shots\may 26\Picture 02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914" y="1421114"/>
            <a:ext cx="3918811" cy="2939202"/>
          </a:xfrm>
          <a:prstGeom prst="rect">
            <a:avLst/>
          </a:prstGeom>
          <a:noFill/>
        </p:spPr>
      </p:pic>
      <p:pic>
        <p:nvPicPr>
          <p:cNvPr id="4099" name="Picture 3" descr="I:\field pictures\2010 field shots\may 26\Picture 02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6119" y="1421113"/>
            <a:ext cx="3918811" cy="2939203"/>
          </a:xfrm>
          <a:prstGeom prst="rect">
            <a:avLst/>
          </a:prstGeom>
          <a:noFill/>
        </p:spPr>
      </p:pic>
      <p:pic>
        <p:nvPicPr>
          <p:cNvPr id="4100" name="Picture 4" descr="I:\field pictures\2010 field shots\may 26\Picture 02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3274" y="1421113"/>
            <a:ext cx="3918813" cy="2939203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AAAFFB-A076-4C2A-91B5-90B5FD887D5C}"/>
              </a:ext>
            </a:extLst>
          </p:cNvPr>
          <p:cNvSpPr/>
          <p:nvPr/>
        </p:nvSpPr>
        <p:spPr>
          <a:xfrm>
            <a:off x="-59289" y="6442888"/>
            <a:ext cx="30524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200" i="1" dirty="0">
                <a:solidFill>
                  <a:srgbClr val="FFC000"/>
                </a:solidFill>
                <a:latin typeface="Arial"/>
              </a:rPr>
              <a:t>*Applied to 7” tall corn, V4 stage of growth</a:t>
            </a:r>
          </a:p>
        </p:txBody>
      </p:sp>
    </p:spTree>
    <p:extLst>
      <p:ext uri="{BB962C8B-B14F-4D97-AF65-F5344CB8AC3E}">
        <p14:creationId xmlns:p14="http://schemas.microsoft.com/office/powerpoint/2010/main" val="1462345173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 happens when you spray Liberty on a non-LL corn hybrid?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8668" y="1507613"/>
            <a:ext cx="2096421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CN-01B-16</a:t>
            </a:r>
          </a:p>
          <a:p>
            <a:pPr algn="ctr">
              <a:defRPr/>
            </a:pPr>
            <a:r>
              <a:rPr lang="en-US" sz="13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DKC 66-59</a:t>
            </a:r>
          </a:p>
          <a:p>
            <a:pPr algn="ctr">
              <a:defRPr/>
            </a:pPr>
            <a:r>
              <a:rPr lang="en-US" sz="13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Liberty @ 29 oz/A + </a:t>
            </a:r>
          </a:p>
          <a:p>
            <a:pPr algn="ctr">
              <a:defRPr/>
            </a:pPr>
            <a:r>
              <a:rPr lang="en-US" sz="13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Atrazine @ 48 oz/A</a:t>
            </a:r>
          </a:p>
          <a:p>
            <a:pPr algn="ctr">
              <a:defRPr/>
            </a:pPr>
            <a:r>
              <a:rPr lang="en-US" sz="13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Applied V4-V5 (6”)</a:t>
            </a:r>
          </a:p>
          <a:p>
            <a:pPr>
              <a:defRPr/>
            </a:pPr>
            <a:endParaRPr lang="en-US" sz="13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defRPr/>
            </a:pPr>
            <a:endParaRPr lang="en-US" sz="13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*Only made 28 Bu/A!!!!!</a:t>
            </a:r>
          </a:p>
          <a:p>
            <a:pPr algn="ctr">
              <a:defRPr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*Other treatments made ~231 Bu/A</a:t>
            </a:r>
          </a:p>
          <a:p>
            <a:pPr algn="ctr">
              <a:defRPr/>
            </a:pP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defRPr/>
            </a:pPr>
            <a:r>
              <a:rPr lang="en-US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*88% yield loss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1384" y="5594305"/>
            <a:ext cx="6623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srgbClr val="F8F8F8"/>
                </a:solidFill>
                <a:latin typeface="Arial"/>
              </a:rPr>
              <a:t>6 DAT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1345" y="5572227"/>
            <a:ext cx="7585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350" dirty="0">
                <a:solidFill>
                  <a:srgbClr val="F8F8F8"/>
                </a:solidFill>
                <a:latin typeface="Arial"/>
              </a:rPr>
              <a:t>15 DAT</a:t>
            </a:r>
          </a:p>
        </p:txBody>
      </p:sp>
      <p:pic>
        <p:nvPicPr>
          <p:cNvPr id="9" name="Picture 2" descr="C:\Users\eprostko\prostkoeric C drive\herbicide injury pictures\corn injury symtpoms\glufosinate\april 26, 2016\IMG_1019.JPG">
            <a:extLst>
              <a:ext uri="{FF2B5EF4-FFF2-40B4-BE49-F238E27FC236}">
                <a16:creationId xmlns:a16="http://schemas.microsoft.com/office/drawing/2014/main" id="{20D03F81-E4C7-4F9F-8B2E-E979671C134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15349" y="1267691"/>
            <a:ext cx="3254433" cy="43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id="{C723BC3B-6610-4029-B6BA-C008911413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719" y="1245613"/>
            <a:ext cx="3254433" cy="43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4772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E13260-DDAA-4C71-95F0-68BBCBFBC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RR Field Corn (DKC-6835) Control for Replant – 2024</a:t>
            </a:r>
            <a:br>
              <a:rPr lang="en-US" dirty="0"/>
            </a:br>
            <a:r>
              <a:rPr lang="en-US" sz="2400" i="1" dirty="0">
                <a:solidFill>
                  <a:srgbClr val="FFC000"/>
                </a:solidFill>
              </a:rPr>
              <a:t>Applied 20 DAP (V5, 11” tall)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12DFDB-59DA-48B7-A6B7-B866D5D5E4B6}"/>
              </a:ext>
            </a:extLst>
          </p:cNvPr>
          <p:cNvSpPr txBox="1"/>
          <p:nvPr/>
        </p:nvSpPr>
        <p:spPr>
          <a:xfrm>
            <a:off x="-33938" y="6173315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CN-08-24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 DAT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C46D4A-1C0B-46E4-BA01-492B23BBBD0B}"/>
              </a:ext>
            </a:extLst>
          </p:cNvPr>
          <p:cNvSpPr txBox="1"/>
          <p:nvPr/>
        </p:nvSpPr>
        <p:spPr>
          <a:xfrm>
            <a:off x="1413965" y="5029412"/>
            <a:ext cx="553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D2A755-A70C-4CA7-AD65-99DAA69ECC59}"/>
              </a:ext>
            </a:extLst>
          </p:cNvPr>
          <p:cNvSpPr txBox="1"/>
          <p:nvPr/>
        </p:nvSpPr>
        <p:spPr>
          <a:xfrm>
            <a:off x="3402367" y="5075579"/>
            <a:ext cx="2509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Select Max 0.97EC @ 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AE0D49-B1D7-45BC-8843-1D3A95147AF6}"/>
              </a:ext>
            </a:extLst>
          </p:cNvPr>
          <p:cNvSpPr txBox="1"/>
          <p:nvPr/>
        </p:nvSpPr>
        <p:spPr>
          <a:xfrm>
            <a:off x="6376644" y="5075579"/>
            <a:ext cx="2370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C5F9E0-DF61-428D-B75E-16A9314F4A91}"/>
              </a:ext>
            </a:extLst>
          </p:cNvPr>
          <p:cNvSpPr txBox="1"/>
          <p:nvPr/>
        </p:nvSpPr>
        <p:spPr>
          <a:xfrm>
            <a:off x="9437617" y="5094514"/>
            <a:ext cx="2221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Liberty 2.34SL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AMSOL @ 2% v/v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B39B2-5BD2-41EE-8559-D73E6BFABF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94947" y="1843313"/>
            <a:ext cx="3715657" cy="2786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93712A-626D-451C-A3FB-87E54757F5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83784" y="1855499"/>
            <a:ext cx="3715661" cy="27867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328EC9-3C80-4B69-8ECC-68013BF16F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19113" y="1830700"/>
            <a:ext cx="3760020" cy="28200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5270EE-A9C1-4A9F-93CE-6395BEFBB4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668521" y="1830699"/>
            <a:ext cx="3760021" cy="282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Field Corn Yield Loss (%) Caused by Uncontrolled Weeds in UGA Weed Science Research Trials (2007-2024)</a:t>
            </a:r>
            <a:br>
              <a:rPr lang="en-US" sz="2000" dirty="0"/>
            </a:br>
            <a:r>
              <a:rPr lang="en-US" sz="2000" i="1" dirty="0">
                <a:solidFill>
                  <a:srgbClr val="FFC000"/>
                </a:solidFill>
              </a:rPr>
              <a:t>Treated vs. Non-treated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82715" y="1115122"/>
          <a:ext cx="8784903" cy="5220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9064" y="5920248"/>
            <a:ext cx="2462191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200 Bu/A X 0.33 X $4.10 = $271/A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250 Bu/A X 0.33 X $4.10 = $338/A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What about harvest?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What about next year?</a:t>
            </a:r>
          </a:p>
        </p:txBody>
      </p:sp>
    </p:spTree>
    <p:extLst>
      <p:ext uri="{BB962C8B-B14F-4D97-AF65-F5344CB8AC3E}">
        <p14:creationId xmlns:p14="http://schemas.microsoft.com/office/powerpoint/2010/main" val="63120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3BCB-E2D6-46A7-97C3-478E1DA8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always………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223D5-A0BF-470F-9FC9-0EA43E7789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 start clean</a:t>
            </a:r>
          </a:p>
          <a:p>
            <a:pPr lvl="1"/>
            <a:r>
              <a:rPr lang="en-US" i="1" dirty="0"/>
              <a:t> cover crops, tillage, herbicides</a:t>
            </a:r>
          </a:p>
          <a:p>
            <a:pPr lvl="1"/>
            <a:endParaRPr lang="en-US" i="1" dirty="0"/>
          </a:p>
          <a:p>
            <a:r>
              <a:rPr lang="en-US" i="1" dirty="0"/>
              <a:t> </a:t>
            </a:r>
            <a:r>
              <a:rPr lang="en-US" dirty="0"/>
              <a:t>multiple residuals</a:t>
            </a:r>
          </a:p>
          <a:p>
            <a:endParaRPr lang="en-US" dirty="0"/>
          </a:p>
          <a:p>
            <a:r>
              <a:rPr lang="en-US" dirty="0"/>
              <a:t> Timely POST’s</a:t>
            </a:r>
          </a:p>
          <a:p>
            <a:endParaRPr lang="en-US" dirty="0"/>
          </a:p>
          <a:p>
            <a:r>
              <a:rPr lang="en-US" dirty="0"/>
              <a:t> Post-Harvest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49F6B3-DE2D-4B5D-86CE-6041337F99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683" y="1239838"/>
            <a:ext cx="3272346" cy="48561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D53E1B-D562-422F-8C61-FD5BD7DE9F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0914" y="1613209"/>
            <a:ext cx="787277" cy="1049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D63108-FD51-4744-ABB1-BAC9F1F0281D}"/>
              </a:ext>
            </a:extLst>
          </p:cNvPr>
          <p:cNvSpPr txBox="1"/>
          <p:nvPr/>
        </p:nvSpPr>
        <p:spPr>
          <a:xfrm>
            <a:off x="6921192" y="6061804"/>
            <a:ext cx="2837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FF00"/>
                </a:solidFill>
              </a:rPr>
              <a:t>“The Greatest American County Agent”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24EBC-A22D-4600-9538-23558DE48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562" y="2904088"/>
            <a:ext cx="701629" cy="71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5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4D039C-E7A6-4F91-876F-29498B686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Corn Weed Control Programs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EBF69-7CED-4422-8515-E9A8E6DFA0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50" y="2069805"/>
            <a:ext cx="1161288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099A-B335-4A0D-B27A-3484DB8E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EPA Updates Atrazine CE-LOC to 9.7 µg/L (</a:t>
            </a:r>
            <a:r>
              <a:rPr lang="en-US" sz="3200" i="1" dirty="0"/>
              <a:t>up from 3.4 µg/L</a:t>
            </a:r>
            <a:r>
              <a:rPr lang="en-US" sz="3200" dirty="0"/>
              <a:t>) - July 8, 2024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A19D06-9801-4623-A274-5A8BBD42A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52" y="1691881"/>
            <a:ext cx="5157216" cy="3555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C3067-AB01-4E4C-9D44-EB61424B308A}"/>
              </a:ext>
            </a:extLst>
          </p:cNvPr>
          <p:cNvSpPr txBox="1"/>
          <p:nvPr/>
        </p:nvSpPr>
        <p:spPr>
          <a:xfrm>
            <a:off x="36576" y="6357973"/>
            <a:ext cx="3727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CE-LOC = concentration-equivalent level of concern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HUC = hydrologic unit code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9586A8-552B-4465-BDF9-9F71CB1F5289}"/>
              </a:ext>
            </a:extLst>
          </p:cNvPr>
          <p:cNvSpPr/>
          <p:nvPr/>
        </p:nvSpPr>
        <p:spPr bwMode="auto">
          <a:xfrm>
            <a:off x="4064508" y="3469579"/>
            <a:ext cx="800100" cy="1078992"/>
          </a:xfrm>
          <a:prstGeom prst="ellipse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B7440D-F017-4841-9A45-632A503E533D}"/>
              </a:ext>
            </a:extLst>
          </p:cNvPr>
          <p:cNvSpPr txBox="1"/>
          <p:nvPr/>
        </p:nvSpPr>
        <p:spPr>
          <a:xfrm>
            <a:off x="10281046" y="296016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</a:rPr>
              <a:t>2026?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41163E-E61E-40AF-B31E-9E84AB2B31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896" y="1691879"/>
            <a:ext cx="3555397" cy="35553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4CD71A-A828-4673-8911-7C634BAC9188}"/>
              </a:ext>
            </a:extLst>
          </p:cNvPr>
          <p:cNvSpPr txBox="1"/>
          <p:nvPr/>
        </p:nvSpPr>
        <p:spPr>
          <a:xfrm>
            <a:off x="7145080" y="5316279"/>
            <a:ext cx="1621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Worth/Turner</a:t>
            </a:r>
          </a:p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Tattnall/Evans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9CD4B2-B511-4FC5-BFFE-BA6D27E29858}"/>
              </a:ext>
            </a:extLst>
          </p:cNvPr>
          <p:cNvSpPr/>
          <p:nvPr/>
        </p:nvSpPr>
        <p:spPr>
          <a:xfrm>
            <a:off x="559592" y="5248627"/>
            <a:ext cx="52422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Watersheds with higher predicted atrazine concentration are expected to have waterbodies with greater vulnerability to atrazine runoff due to landscape features (e.g., soil restrictive layers), precipitation, and atrazine usage.</a:t>
            </a:r>
          </a:p>
        </p:txBody>
      </p:sp>
    </p:spTree>
    <p:extLst>
      <p:ext uri="{BB962C8B-B14F-4D97-AF65-F5344CB8AC3E}">
        <p14:creationId xmlns:p14="http://schemas.microsoft.com/office/powerpoint/2010/main" val="418034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98703D-D7F2-4B65-AC6E-A876E3A0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Georgia Agriculture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164ECE-F239-49DA-96DF-ED36939E0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1219200"/>
            <a:ext cx="8839200" cy="426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4E88E1-5A0E-4F7E-B2F2-7A4AC5DD394E}"/>
              </a:ext>
            </a:extLst>
          </p:cNvPr>
          <p:cNvSpPr txBox="1"/>
          <p:nvPr/>
        </p:nvSpPr>
        <p:spPr>
          <a:xfrm>
            <a:off x="5625166" y="3121967"/>
            <a:ext cx="82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Tifton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48B13-7E80-4047-9926-722A97B17702}"/>
              </a:ext>
            </a:extLst>
          </p:cNvPr>
          <p:cNvSpPr txBox="1"/>
          <p:nvPr/>
        </p:nvSpPr>
        <p:spPr>
          <a:xfrm>
            <a:off x="1465522" y="5507665"/>
            <a:ext cx="96071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Coastal Plain Soils, high rainfall (47”/year), supplemental irrigation, soils never </a:t>
            </a:r>
          </a:p>
          <a:p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freeze, crop diversity (peanut, cotton, soybean, corn, pecans, watermelons, onions,</a:t>
            </a:r>
          </a:p>
          <a:p>
            <a:r>
              <a:rPr lang="en-US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blueberries, cantaloupes, peppers, tomatoes, collards, broccoli, peaches)</a:t>
            </a:r>
          </a:p>
        </p:txBody>
      </p:sp>
    </p:spTree>
    <p:extLst>
      <p:ext uri="{BB962C8B-B14F-4D97-AF65-F5344CB8AC3E}">
        <p14:creationId xmlns:p14="http://schemas.microsoft.com/office/powerpoint/2010/main" val="15059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New(er) Products Being Tested - I</a:t>
            </a:r>
            <a:br>
              <a:rPr lang="en-US" dirty="0"/>
            </a:br>
            <a:r>
              <a:rPr lang="en-US" sz="2400" i="1" dirty="0">
                <a:solidFill>
                  <a:srgbClr val="FFC000"/>
                </a:solidFill>
              </a:rPr>
              <a:t>Not in UGA Pest Control Handbook (yet?)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2610" y="1181394"/>
            <a:ext cx="8687282" cy="4856162"/>
          </a:xfrm>
        </p:spPr>
        <p:txBody>
          <a:bodyPr/>
          <a:lstStyle/>
          <a:p>
            <a:r>
              <a:rPr lang="en-US" sz="19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AMVAC</a:t>
            </a:r>
          </a:p>
          <a:p>
            <a:pPr lvl="1"/>
            <a:r>
              <a:rPr lang="en-US" sz="1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Sinate</a:t>
            </a:r>
            <a:r>
              <a:rPr lang="en-US" sz="1900" i="1" dirty="0"/>
              <a:t> (glufosinate + topramezone)</a:t>
            </a:r>
          </a:p>
          <a:p>
            <a:pPr lvl="1"/>
            <a:r>
              <a:rPr lang="en-US" sz="1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Core </a:t>
            </a:r>
            <a:r>
              <a:rPr lang="en-US" sz="1900" i="1" dirty="0"/>
              <a:t>(topramezone + acetochlor)</a:t>
            </a:r>
          </a:p>
          <a:p>
            <a:r>
              <a:rPr lang="en-US" sz="1900" i="1" u="sng" dirty="0"/>
              <a:t>BASF</a:t>
            </a:r>
          </a:p>
          <a:p>
            <a:pPr lvl="1"/>
            <a:r>
              <a:rPr lang="en-US" sz="1900" i="1" dirty="0" err="1">
                <a:solidFill>
                  <a:srgbClr val="FFFF00"/>
                </a:solidFill>
              </a:rPr>
              <a:t>Surtain</a:t>
            </a:r>
            <a:r>
              <a:rPr lang="en-US" sz="1900" i="1" dirty="0"/>
              <a:t> (pyroxasulfone + saflufenacil)</a:t>
            </a:r>
          </a:p>
          <a:p>
            <a:r>
              <a:rPr lang="en-US" sz="1900" b="1" i="1" u="sng" dirty="0"/>
              <a:t>Bayer</a:t>
            </a:r>
          </a:p>
          <a:p>
            <a:pPr lvl="1"/>
            <a:r>
              <a:rPr lang="en-US" sz="1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TriVolt</a:t>
            </a:r>
            <a:r>
              <a:rPr lang="en-US" sz="1900" i="1" dirty="0"/>
              <a:t> (isoxaflutole + thiencarbazone + flufenacet)</a:t>
            </a:r>
          </a:p>
          <a:p>
            <a:r>
              <a:rPr lang="en-US" sz="19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Corteva</a:t>
            </a:r>
          </a:p>
          <a:p>
            <a:pPr lvl="1"/>
            <a:r>
              <a:rPr lang="en-US" sz="1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Kyro </a:t>
            </a:r>
            <a:r>
              <a:rPr lang="en-US" sz="19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(encapsulated acetochlor + topramezone + clopyralid)</a:t>
            </a:r>
            <a:endParaRPr lang="en-US" sz="19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1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Resicore </a:t>
            </a:r>
            <a:r>
              <a:rPr lang="en-US" sz="19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(mesotrione + acetochlor + clopyralid)</a:t>
            </a:r>
          </a:p>
          <a:p>
            <a:pPr lvl="1"/>
            <a:r>
              <a:rPr lang="en-US" sz="1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Resicore XL </a:t>
            </a:r>
            <a:r>
              <a:rPr lang="en-US" sz="1900" i="1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(mesotrione + encapsulated acetochlor + clopyralid)</a:t>
            </a:r>
          </a:p>
          <a:p>
            <a:r>
              <a:rPr lang="en-US" sz="1900" b="1" i="1" u="sng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Syngenta</a:t>
            </a:r>
          </a:p>
          <a:p>
            <a:pPr lvl="1"/>
            <a:r>
              <a:rPr lang="en-US" sz="1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Acuron GT </a:t>
            </a:r>
            <a:r>
              <a:rPr lang="en-US" sz="1900" i="1" dirty="0"/>
              <a:t>(bicyclopyrone + s-metolachlor + mesotrione + glyphosate)</a:t>
            </a:r>
          </a:p>
          <a:p>
            <a:pPr lvl="1"/>
            <a:r>
              <a:rPr lang="en-US" sz="19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Acuron XR </a:t>
            </a:r>
            <a:r>
              <a:rPr lang="en-US" sz="1900" i="1" dirty="0"/>
              <a:t>(bicyclopyrone + s-metolachlor + mesotrione + atrazine)</a:t>
            </a:r>
          </a:p>
          <a:p>
            <a:pPr lvl="1"/>
            <a:r>
              <a:rPr lang="en-US" sz="1900" i="1" dirty="0">
                <a:solidFill>
                  <a:srgbClr val="FFFF00"/>
                </a:solidFill>
              </a:rPr>
              <a:t>Storen</a:t>
            </a:r>
            <a:r>
              <a:rPr lang="en-US" sz="1900" i="1" dirty="0"/>
              <a:t> (s-metolachlor + mesotrione + bicyclopyrone + pyroxasulfone)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New(er) Products Being Tested - II</a:t>
            </a:r>
            <a:br>
              <a:rPr lang="en-US" dirty="0"/>
            </a:br>
            <a:r>
              <a:rPr lang="en-US" sz="2400" i="1" dirty="0">
                <a:solidFill>
                  <a:srgbClr val="FFC000"/>
                </a:solidFill>
              </a:rPr>
              <a:t>Not in UGA Pest Control Handbook (yet?)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08175" y="1246048"/>
            <a:ext cx="8442325" cy="4856162"/>
          </a:xfrm>
        </p:spPr>
        <p:txBody>
          <a:bodyPr/>
          <a:lstStyle/>
          <a:p>
            <a:r>
              <a:rPr lang="en-US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</a:t>
            </a:r>
          </a:p>
          <a:p>
            <a:pPr lvl="1"/>
            <a:r>
              <a:rPr lang="en-US" sz="2000" i="1" dirty="0">
                <a:solidFill>
                  <a:srgbClr val="FFFF00"/>
                </a:solidFill>
              </a:rPr>
              <a:t>Katagon</a:t>
            </a:r>
            <a:r>
              <a:rPr lang="en-US" sz="2000" i="1" dirty="0"/>
              <a:t> (tolpyralate + nicosulfuron)</a:t>
            </a:r>
          </a:p>
          <a:p>
            <a:pPr lvl="1"/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Helmet Maxx </a:t>
            </a:r>
            <a:r>
              <a:rPr lang="en-US" sz="2000" i="1" dirty="0"/>
              <a:t>(metolachlor + atrazine + mesotrione)</a:t>
            </a:r>
          </a:p>
          <a:p>
            <a:pPr lvl="1"/>
            <a:endParaRPr lang="en-US" sz="2000" i="1" dirty="0"/>
          </a:p>
          <a:p>
            <a:r>
              <a:rPr lang="en-US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Helena</a:t>
            </a:r>
          </a:p>
          <a:p>
            <a:pPr lvl="1"/>
            <a:r>
              <a:rPr lang="en-US" sz="2000" i="1" dirty="0">
                <a:solidFill>
                  <a:srgbClr val="FFFF00"/>
                </a:solidFill>
              </a:rPr>
              <a:t>Empyros</a:t>
            </a:r>
            <a:r>
              <a:rPr lang="en-US" sz="2000" i="1" dirty="0"/>
              <a:t> (tolpyralate + s-metolachlor)</a:t>
            </a:r>
          </a:p>
          <a:p>
            <a:pPr lvl="1"/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Empyros Triad </a:t>
            </a:r>
            <a:r>
              <a:rPr lang="en-US" sz="2000" i="1" dirty="0"/>
              <a:t>(tolpyralate + s-metolachlor + atrazine) </a:t>
            </a:r>
          </a:p>
          <a:p>
            <a:pPr lvl="1"/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Empyros Triad Flex </a:t>
            </a:r>
            <a:r>
              <a:rPr lang="en-US" sz="2000" i="1" dirty="0"/>
              <a:t>(tolpyralate + s-metolachlor + atrazine) </a:t>
            </a:r>
          </a:p>
          <a:p>
            <a:pPr lvl="1"/>
            <a:endParaRPr lang="en-US" sz="2000" i="1" dirty="0"/>
          </a:p>
          <a:p>
            <a:r>
              <a:rPr lang="en-US" sz="2000" b="1" i="1" u="sng" dirty="0"/>
              <a:t>Valent</a:t>
            </a:r>
          </a:p>
          <a:p>
            <a:pPr lvl="1"/>
            <a:r>
              <a:rPr lang="en-US" sz="2000" i="1" dirty="0">
                <a:solidFill>
                  <a:srgbClr val="FFFF00"/>
                </a:solidFill>
              </a:rPr>
              <a:t>Maverick</a:t>
            </a:r>
            <a:r>
              <a:rPr lang="en-US" sz="2000" i="1" dirty="0"/>
              <a:t> (mesotrione + pyroxasulfone + clopyralid)</a:t>
            </a:r>
          </a:p>
          <a:p>
            <a:pPr lvl="1"/>
            <a:endParaRPr lang="en-US" sz="2000" i="1" dirty="0"/>
          </a:p>
          <a:p>
            <a:r>
              <a:rPr lang="en-US" sz="2000" b="1" u="sng" dirty="0"/>
              <a:t>Summit Agro</a:t>
            </a:r>
          </a:p>
          <a:p>
            <a:pPr lvl="1"/>
            <a:r>
              <a:rPr lang="en-US" sz="2000" dirty="0">
                <a:solidFill>
                  <a:srgbClr val="FFFF00"/>
                </a:solidFill>
              </a:rPr>
              <a:t>Restraint</a:t>
            </a:r>
            <a:r>
              <a:rPr lang="en-US" sz="2000" dirty="0"/>
              <a:t> (tolpyralate + acetochlor + dichlormid)</a:t>
            </a:r>
          </a:p>
          <a:p>
            <a:pPr lvl="1"/>
            <a:endParaRPr lang="en-US" sz="1600" b="1" i="1" u="sng" dirty="0"/>
          </a:p>
          <a:p>
            <a:pPr lvl="1"/>
            <a:endParaRPr lang="en-US" sz="16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8F161-7C0D-4466-A707-38171532D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Roundup + Liberty Rates?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C1B8275-ABC7-4972-8CC0-FB46DFDBA0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0647" y="1239838"/>
            <a:ext cx="5067493" cy="4856162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76E27D-211F-4665-A7F0-A47DA8EA07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653" y="1239838"/>
            <a:ext cx="3867645" cy="485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D23955-4AE9-4287-8447-BE452BF6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Weed Control In Field Corn with Roundup + Liberty - 2024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B355C-E546-4596-A457-2F61C5D55031}"/>
              </a:ext>
            </a:extLst>
          </p:cNvPr>
          <p:cNvSpPr txBox="1"/>
          <p:nvPr/>
        </p:nvSpPr>
        <p:spPr>
          <a:xfrm>
            <a:off x="0" y="6168855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CN-07-24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DAT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64D886-2B50-4F64-ACC9-CE695F17475C}"/>
              </a:ext>
            </a:extLst>
          </p:cNvPr>
          <p:cNvSpPr txBox="1"/>
          <p:nvPr/>
        </p:nvSpPr>
        <p:spPr>
          <a:xfrm>
            <a:off x="1253077" y="5142144"/>
            <a:ext cx="500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518D45-1546-49F9-919F-40FF24BAD094}"/>
              </a:ext>
            </a:extLst>
          </p:cNvPr>
          <p:cNvSpPr txBox="1"/>
          <p:nvPr/>
        </p:nvSpPr>
        <p:spPr>
          <a:xfrm>
            <a:off x="3209209" y="5114166"/>
            <a:ext cx="2663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P-Max3 5.88SL @ 22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Liberty 2.34SL @ 22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64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POST (24 DAP)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DB8656-E910-46E7-B73B-46FA04CEA3FB}"/>
              </a:ext>
            </a:extLst>
          </p:cNvPr>
          <p:cNvSpPr txBox="1"/>
          <p:nvPr/>
        </p:nvSpPr>
        <p:spPr>
          <a:xfrm>
            <a:off x="6180741" y="5114166"/>
            <a:ext cx="2663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P-Max3 5.88SL @ 27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Liberty 2.34SL @ 27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64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POST (24 DAP)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1426D9-0F3C-48F0-AFCE-BE2FB273765D}"/>
              </a:ext>
            </a:extLst>
          </p:cNvPr>
          <p:cNvSpPr txBox="1"/>
          <p:nvPr/>
        </p:nvSpPr>
        <p:spPr>
          <a:xfrm>
            <a:off x="9331340" y="54834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24F7C4-70DE-40F9-A71B-7EFACD6A9412}"/>
              </a:ext>
            </a:extLst>
          </p:cNvPr>
          <p:cNvSpPr txBox="1"/>
          <p:nvPr/>
        </p:nvSpPr>
        <p:spPr>
          <a:xfrm>
            <a:off x="9135655" y="5136922"/>
            <a:ext cx="2663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P-Max3 5.88SL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Liberty 2.34SL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64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POST (24 DAP)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EF2563-0691-4DC1-947D-3B42DE00CD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14125" y="2010328"/>
            <a:ext cx="3628015" cy="2721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5F9B7-395B-4D6B-9E28-DB068A45BE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92837" y="2010328"/>
            <a:ext cx="3628016" cy="2721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7B5040-07C4-4352-A85F-A13C3B17D2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0647" y="2010325"/>
            <a:ext cx="3628017" cy="27210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8786FD-6870-4F9A-B5AD-5CAE66D550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80481" y="2010326"/>
            <a:ext cx="3628020" cy="272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2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76190-C01D-4C2A-86A3-A83C87B0B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Liberty® ULTRA 1.76SL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16BBD9-71E9-4AAB-9D49-1ECD871757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0668" y="1248304"/>
            <a:ext cx="6038849" cy="4856162"/>
          </a:xfrm>
        </p:spPr>
        <p:txBody>
          <a:bodyPr/>
          <a:lstStyle/>
          <a:p>
            <a:r>
              <a:rPr lang="en-US" dirty="0"/>
              <a:t> BASF</a:t>
            </a:r>
          </a:p>
          <a:p>
            <a:r>
              <a:rPr lang="en-US" dirty="0"/>
              <a:t> glufosinate-P-ammonium</a:t>
            </a:r>
          </a:p>
          <a:p>
            <a:pPr lvl="1"/>
            <a:r>
              <a:rPr lang="en-US" i="1" dirty="0"/>
              <a:t>More active isomer</a:t>
            </a:r>
          </a:p>
          <a:p>
            <a:pPr lvl="1"/>
            <a:r>
              <a:rPr lang="en-US" i="1" dirty="0"/>
              <a:t>Dual vs. Dual Magnum </a:t>
            </a:r>
          </a:p>
          <a:p>
            <a:pPr lvl="2"/>
            <a:r>
              <a:rPr lang="en-US" i="1" dirty="0"/>
              <a:t>Metolachlor vs. S-metolachlor</a:t>
            </a:r>
          </a:p>
          <a:p>
            <a:r>
              <a:rPr lang="en-US" dirty="0"/>
              <a:t> lower use rate (19-29 oz/A)</a:t>
            </a:r>
          </a:p>
          <a:p>
            <a:r>
              <a:rPr lang="en-US" dirty="0"/>
              <a:t> Mandatory downwind spray buffer</a:t>
            </a:r>
          </a:p>
          <a:p>
            <a:pPr lvl="1"/>
            <a:r>
              <a:rPr lang="en-US" dirty="0"/>
              <a:t> </a:t>
            </a:r>
            <a:r>
              <a:rPr lang="en-US" i="1" dirty="0"/>
              <a:t>ground = 10’/aerial = 50’</a:t>
            </a:r>
          </a:p>
          <a:p>
            <a:r>
              <a:rPr lang="en-US" dirty="0"/>
              <a:t> 3 points for ESA runoff/erosion</a:t>
            </a:r>
          </a:p>
          <a:p>
            <a:pPr lvl="1"/>
            <a:r>
              <a:rPr lang="en-US" i="1" dirty="0"/>
              <a:t>Tift Co. = 2 points</a:t>
            </a:r>
          </a:p>
          <a:p>
            <a:pPr lvl="1"/>
            <a:r>
              <a:rPr lang="en-US" i="1" dirty="0"/>
              <a:t> sandy soils = 2 points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172746-5D28-4D65-8DA8-6A2E8FD242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760" y="1346199"/>
            <a:ext cx="5152572" cy="30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22ED-CDD6-4E77-B71C-A9040053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Field Corn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75E1D-98F3-46E7-A8AC-38280CB74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Dual, Warrant, Outlook (PRE)</a:t>
            </a:r>
          </a:p>
          <a:p>
            <a:endParaRPr lang="en-US" dirty="0"/>
          </a:p>
          <a:p>
            <a:r>
              <a:rPr lang="en-US" dirty="0"/>
              <a:t> Callisto, Laudis, Shieldex, Revulin Q, Steadfast Q (POST)</a:t>
            </a:r>
          </a:p>
          <a:p>
            <a:pPr lvl="1"/>
            <a:r>
              <a:rPr lang="en-US" i="1" dirty="0"/>
              <a:t> + Atrazine (64 oz/A) + Prowl (32 oz/A)</a:t>
            </a:r>
          </a:p>
          <a:p>
            <a:pPr lvl="2"/>
            <a:r>
              <a:rPr lang="en-US" i="1" dirty="0"/>
              <a:t>Anthem Maxx, Dual, Warrant, Outlook, Zidua if you don’t like/want/Prowl but………..</a:t>
            </a:r>
          </a:p>
          <a:p>
            <a:pPr lvl="1"/>
            <a:r>
              <a:rPr lang="en-US" i="1" dirty="0"/>
              <a:t> adjuvant as needed/required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5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013886-DC66-4EAE-97B3-E81F39CAA1F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2379133" y="96838"/>
            <a:ext cx="9721851" cy="808641"/>
          </a:xfrm>
        </p:spPr>
        <p:txBody>
          <a:bodyPr/>
          <a:lstStyle/>
          <a:p>
            <a:r>
              <a:rPr lang="en-US" sz="2800" dirty="0"/>
              <a:t>Weed Control in Field Corn with No Roundup, Liberty, or Atrazine - 2024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87FE3-D5F9-4B68-B8F7-2F91C2E68F9C}"/>
              </a:ext>
            </a:extLst>
          </p:cNvPr>
          <p:cNvSpPr txBox="1"/>
          <p:nvPr/>
        </p:nvSpPr>
        <p:spPr>
          <a:xfrm>
            <a:off x="-24061" y="6193827"/>
            <a:ext cx="84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CN-01-24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52 DAP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84FFC6-E173-4AF1-B90E-1B690F64136B}"/>
              </a:ext>
            </a:extLst>
          </p:cNvPr>
          <p:cNvSpPr txBox="1"/>
          <p:nvPr/>
        </p:nvSpPr>
        <p:spPr>
          <a:xfrm>
            <a:off x="16661" y="1869710"/>
            <a:ext cx="23855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II Magnum 7.62EC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Callisto 4SC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(28 DAP)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E6D95F-8053-4185-ABAB-BD6971E26566}"/>
              </a:ext>
            </a:extLst>
          </p:cNvPr>
          <p:cNvSpPr txBox="1"/>
          <p:nvPr/>
        </p:nvSpPr>
        <p:spPr>
          <a:xfrm>
            <a:off x="5774889" y="580366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9D1ABC-9C83-486B-ADF9-FB2C20425C02}"/>
              </a:ext>
            </a:extLst>
          </p:cNvPr>
          <p:cNvSpPr txBox="1"/>
          <p:nvPr/>
        </p:nvSpPr>
        <p:spPr>
          <a:xfrm>
            <a:off x="9854914" y="1869710"/>
            <a:ext cx="23855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II Magnum 7.62EC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Laudis 3.5SC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(28 DAP)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6D169D-B442-463D-ACD8-0719088CFBBA}"/>
              </a:ext>
            </a:extLst>
          </p:cNvPr>
          <p:cNvSpPr txBox="1"/>
          <p:nvPr/>
        </p:nvSpPr>
        <p:spPr>
          <a:xfrm>
            <a:off x="16661" y="4545351"/>
            <a:ext cx="23855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II Magnum 7.62EC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Impact 2.8SC @ 1.25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(28 DAP)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C23E34-9A7B-4F20-87BD-1FA52BC5D21E}"/>
              </a:ext>
            </a:extLst>
          </p:cNvPr>
          <p:cNvSpPr txBox="1"/>
          <p:nvPr/>
        </p:nvSpPr>
        <p:spPr>
          <a:xfrm>
            <a:off x="9833273" y="4545350"/>
            <a:ext cx="23855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II Magnum 7.62EC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Shieldex 3.33SC  @ 1.35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100" b="0" i="0" u="none" strike="noStrike" kern="1200" cap="none" spc="0" normalizeH="0" baseline="-2500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(28 DAP)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https://georgiacorngrowers.com/wp-content/uploads/2023/08/Untitled-design-e1701450279342.png">
            <a:extLst>
              <a:ext uri="{FF2B5EF4-FFF2-40B4-BE49-F238E27FC236}">
                <a16:creationId xmlns:a16="http://schemas.microsoft.com/office/drawing/2014/main" id="{ECD21467-05D3-492F-A4B8-01D6A11F5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2065" y="592469"/>
            <a:ext cx="848919" cy="38537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07E42B3-0209-492B-9800-ED85ED0E7B2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069967" y="1667999"/>
            <a:ext cx="2473325" cy="1854993"/>
          </a:xfrm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0FC479D1-A1B2-4BA6-B7AC-540481749891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073715" y="4257084"/>
            <a:ext cx="2471738" cy="1853803"/>
          </a:xfr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BF962F5B-DDC7-457B-B2B1-33AE00C7264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92144" y="1667799"/>
            <a:ext cx="2471737" cy="1853802"/>
          </a:xfrm>
        </p:spPr>
      </p:pic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1F2C644C-3CE5-40AF-A630-5F1191AA3CA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99847" y="4250494"/>
            <a:ext cx="2470150" cy="1852612"/>
          </a:xfr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FE1E8D-0AB4-4978-A5E5-79ED2AF1ED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71123" y="1927596"/>
            <a:ext cx="4502858" cy="337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5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F4EA4-B35E-490D-8A62-96A1EA40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GR-Resistant Ryegrass?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3A085-522D-4C3B-8EBD-BE9172F1FB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050" y="1119582"/>
            <a:ext cx="7199225" cy="5399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FEFED4-E6E8-448E-86C1-4C632B7DF14E}"/>
              </a:ext>
            </a:extLst>
          </p:cNvPr>
          <p:cNvSpPr txBox="1"/>
          <p:nvPr/>
        </p:nvSpPr>
        <p:spPr>
          <a:xfrm>
            <a:off x="0" y="6324972"/>
            <a:ext cx="1293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Grady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13, 2024</a:t>
            </a:r>
          </a:p>
        </p:txBody>
      </p:sp>
    </p:spTree>
    <p:extLst>
      <p:ext uri="{BB962C8B-B14F-4D97-AF65-F5344CB8AC3E}">
        <p14:creationId xmlns:p14="http://schemas.microsoft.com/office/powerpoint/2010/main" val="41525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72F0DA-9AAF-4BCC-B222-4D893183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Burndown Control of Wheat/Ryegrass - 2024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CA2907-96D7-442D-834E-F045007F67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6313" y="1846858"/>
            <a:ext cx="4856162" cy="3642121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3BC68E1-CDBB-4E1A-B156-F15C6CF7B1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07188" y="1846660"/>
            <a:ext cx="4854575" cy="364093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AA5DAC-6DAA-4D28-B896-A34F934F495A}"/>
              </a:ext>
            </a:extLst>
          </p:cNvPr>
          <p:cNvSpPr txBox="1"/>
          <p:nvPr/>
        </p:nvSpPr>
        <p:spPr>
          <a:xfrm>
            <a:off x="0" y="6164394"/>
            <a:ext cx="84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BN-01-24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 DAT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A03F3-A8AC-493A-AEF9-6E55509F489D}"/>
              </a:ext>
            </a:extLst>
          </p:cNvPr>
          <p:cNvSpPr txBox="1"/>
          <p:nvPr/>
        </p:nvSpPr>
        <p:spPr>
          <a:xfrm>
            <a:off x="2928850" y="600289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DE642-D95A-41D2-933D-BFE512D3F886}"/>
              </a:ext>
            </a:extLst>
          </p:cNvPr>
          <p:cNvSpPr txBox="1"/>
          <p:nvPr/>
        </p:nvSpPr>
        <p:spPr>
          <a:xfrm>
            <a:off x="7501941" y="6069037"/>
            <a:ext cx="3406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PowerMax3 5.55SL @ 25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AMSOL @ 2% v/v</a:t>
            </a:r>
          </a:p>
        </p:txBody>
      </p:sp>
    </p:spTree>
    <p:extLst>
      <p:ext uri="{BB962C8B-B14F-4D97-AF65-F5344CB8AC3E}">
        <p14:creationId xmlns:p14="http://schemas.microsoft.com/office/powerpoint/2010/main" val="78719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Annual Ryegrass Control with Roundup WeatherMax 5.5SL</a:t>
            </a:r>
          </a:p>
        </p:txBody>
      </p:sp>
      <p:graphicFrame>
        <p:nvGraphicFramePr>
          <p:cNvPr id="2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721232"/>
              </p:ext>
            </p:extLst>
          </p:nvPr>
        </p:nvGraphicFramePr>
        <p:xfrm>
          <a:off x="1968204" y="1166463"/>
          <a:ext cx="9358549" cy="5338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5349" name="Text Box 5"/>
          <p:cNvSpPr txBox="1">
            <a:spLocks noChangeArrowheads="1"/>
          </p:cNvSpPr>
          <p:nvPr/>
        </p:nvSpPr>
        <p:spPr bwMode="auto">
          <a:xfrm>
            <a:off x="894" y="6458099"/>
            <a:ext cx="37503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FF9900"/>
                </a:solidFill>
                <a:latin typeface="Times New Roman" pitchFamily="18" charset="0"/>
              </a:rPr>
              <a:t>Source:  </a:t>
            </a:r>
            <a:r>
              <a:rPr lang="en-US" sz="1200" b="1" i="1" dirty="0" err="1">
                <a:solidFill>
                  <a:srgbClr val="FF9900"/>
                </a:solidFill>
                <a:latin typeface="Times New Roman" pitchFamily="18" charset="0"/>
              </a:rPr>
              <a:t>Lins</a:t>
            </a:r>
            <a:r>
              <a:rPr lang="en-US" sz="1200" b="1" i="1" dirty="0">
                <a:solidFill>
                  <a:srgbClr val="FF9900"/>
                </a:solidFill>
                <a:latin typeface="Times New Roman" pitchFamily="18" charset="0"/>
              </a:rPr>
              <a:t> et al.  2007.  Weed Technology 21:602-605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A7212-9D49-4E76-97EA-ED1DB4C02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48CE4D-03FC-4582-AAC7-51E993509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390" y="1239838"/>
            <a:ext cx="6474882" cy="4856162"/>
          </a:xfrm>
        </p:spPr>
      </p:pic>
    </p:spTree>
    <p:extLst>
      <p:ext uri="{BB962C8B-B14F-4D97-AF65-F5344CB8AC3E}">
        <p14:creationId xmlns:p14="http://schemas.microsoft.com/office/powerpoint/2010/main" val="49811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72F0DA-9AAF-4BCC-B222-4D893183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Burndown Control of Wheat/Ryegrass - 2024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ECA2907-96D7-442D-834E-F045007F67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6313" y="1846858"/>
            <a:ext cx="4856162" cy="364212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AA5DAC-6DAA-4D28-B896-A34F934F495A}"/>
              </a:ext>
            </a:extLst>
          </p:cNvPr>
          <p:cNvSpPr txBox="1"/>
          <p:nvPr/>
        </p:nvSpPr>
        <p:spPr>
          <a:xfrm>
            <a:off x="0" y="6164394"/>
            <a:ext cx="840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BN-01-24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March 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 DAT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A03F3-A8AC-493A-AEF9-6E55509F489D}"/>
              </a:ext>
            </a:extLst>
          </p:cNvPr>
          <p:cNvSpPr txBox="1"/>
          <p:nvPr/>
        </p:nvSpPr>
        <p:spPr>
          <a:xfrm>
            <a:off x="2928850" y="600289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9DE642-D95A-41D2-933D-BFE512D3F886}"/>
              </a:ext>
            </a:extLst>
          </p:cNvPr>
          <p:cNvSpPr txBox="1"/>
          <p:nvPr/>
        </p:nvSpPr>
        <p:spPr>
          <a:xfrm>
            <a:off x="8019709" y="6069037"/>
            <a:ext cx="23709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@0.25% v/v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34DF9E-1243-4BF3-A8B2-BCD38B2E49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07188" y="1846660"/>
            <a:ext cx="4854575" cy="3640931"/>
          </a:xfrm>
        </p:spPr>
      </p:pic>
    </p:spTree>
    <p:extLst>
      <p:ext uri="{BB962C8B-B14F-4D97-AF65-F5344CB8AC3E}">
        <p14:creationId xmlns:p14="http://schemas.microsoft.com/office/powerpoint/2010/main" val="204755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9ECA61-8363-4FFB-AB88-5724100E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Pre-Plant Burndowns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58754-BEB0-4557-BFB4-CBCE531C4790}"/>
              </a:ext>
            </a:extLst>
          </p:cNvPr>
          <p:cNvSpPr txBox="1"/>
          <p:nvPr/>
        </p:nvSpPr>
        <p:spPr>
          <a:xfrm>
            <a:off x="0" y="6240545"/>
            <a:ext cx="7585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CN-02-24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DAT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03BA12-F094-454A-ABAB-ECF5364A6AD1}"/>
              </a:ext>
            </a:extLst>
          </p:cNvPr>
          <p:cNvSpPr txBox="1"/>
          <p:nvPr/>
        </p:nvSpPr>
        <p:spPr>
          <a:xfrm>
            <a:off x="2912882" y="6055879"/>
            <a:ext cx="683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C9E57-C200-46B3-B1BD-56FD403E85F4}"/>
              </a:ext>
            </a:extLst>
          </p:cNvPr>
          <p:cNvSpPr txBox="1"/>
          <p:nvPr/>
        </p:nvSpPr>
        <p:spPr>
          <a:xfrm>
            <a:off x="8322413" y="6055879"/>
            <a:ext cx="1913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Helmquat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Aatrex 4L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7723722-3FAE-493C-A3BC-EAC80F3C9D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76313" y="1846858"/>
            <a:ext cx="4856162" cy="3642121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6CC0567-A095-41DF-A5FE-0E3963E92A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07188" y="1846660"/>
            <a:ext cx="4854575" cy="3640931"/>
          </a:xfrm>
        </p:spPr>
      </p:pic>
    </p:spTree>
    <p:extLst>
      <p:ext uri="{BB962C8B-B14F-4D97-AF65-F5344CB8AC3E}">
        <p14:creationId xmlns:p14="http://schemas.microsoft.com/office/powerpoint/2010/main" val="4645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69D0-E0C5-479B-A522-30F6AFE2F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Post-Harvest Benghal Dayflower Test - 2024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454EBB-51E3-41F4-BA29-DCA01760A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236" y="1183341"/>
            <a:ext cx="7055636" cy="52917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4FC19-CB15-4DB6-BDFB-7295641A56CD}"/>
              </a:ext>
            </a:extLst>
          </p:cNvPr>
          <p:cNvSpPr txBox="1"/>
          <p:nvPr/>
        </p:nvSpPr>
        <p:spPr>
          <a:xfrm>
            <a:off x="0" y="6211669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Grady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09/10/24</a:t>
            </a:r>
          </a:p>
        </p:txBody>
      </p:sp>
    </p:spTree>
    <p:extLst>
      <p:ext uri="{BB962C8B-B14F-4D97-AF65-F5344CB8AC3E}">
        <p14:creationId xmlns:p14="http://schemas.microsoft.com/office/powerpoint/2010/main" val="29496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CCC9-8D0F-4F8B-9ECC-D393C879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Post-Harvest Tropical Spiderwort Control – 2024</a:t>
            </a:r>
            <a:br>
              <a:rPr lang="en-US" dirty="0"/>
            </a:br>
            <a:r>
              <a:rPr lang="en-US" sz="2000" i="1" dirty="0">
                <a:solidFill>
                  <a:srgbClr val="FFC000"/>
                </a:solidFill>
              </a:rPr>
              <a:t>COMBE: 12-16” tall; flowering; POST1 = 09/10/24; POST2= 09/17/24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A9AAA-F5F3-47D7-AEEC-CF0E2276B345}"/>
              </a:ext>
            </a:extLst>
          </p:cNvPr>
          <p:cNvSpPr txBox="1"/>
          <p:nvPr/>
        </p:nvSpPr>
        <p:spPr>
          <a:xfrm>
            <a:off x="-48605" y="6304002"/>
            <a:ext cx="1157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PH-01A-24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October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DAT (POST2)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38FEA-AC43-4297-8522-54043D41FEBE}"/>
              </a:ext>
            </a:extLst>
          </p:cNvPr>
          <p:cNvSpPr txBox="1"/>
          <p:nvPr/>
        </p:nvSpPr>
        <p:spPr>
          <a:xfrm>
            <a:off x="2051101" y="538440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BB40B8-45BC-473C-867D-A1FC27649206}"/>
              </a:ext>
            </a:extLst>
          </p:cNvPr>
          <p:cNvSpPr txBox="1"/>
          <p:nvPr/>
        </p:nvSpPr>
        <p:spPr>
          <a:xfrm>
            <a:off x="4999820" y="5422877"/>
            <a:ext cx="2059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POST1 + POST2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F9D5B8-3747-4065-B5BB-28CE03453D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7396" y="1768585"/>
            <a:ext cx="4229983" cy="3172487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43E6B4F-5010-49E2-B0A0-7E77D1D3E1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55990" y="1768584"/>
            <a:ext cx="4229983" cy="317248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933084-FEE0-4666-8BB1-3E454632E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24584" y="1768585"/>
            <a:ext cx="4229983" cy="31724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3900DA-FB62-403F-A81B-129EB681AA83}"/>
              </a:ext>
            </a:extLst>
          </p:cNvPr>
          <p:cNvSpPr txBox="1"/>
          <p:nvPr/>
        </p:nvSpPr>
        <p:spPr>
          <a:xfrm>
            <a:off x="8112642" y="5430568"/>
            <a:ext cx="275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P-MAX3 5.88 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Enlist One 3.8SL @ 24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POST1 + POST2</a:t>
            </a:r>
          </a:p>
        </p:txBody>
      </p:sp>
    </p:spTree>
    <p:extLst>
      <p:ext uri="{BB962C8B-B14F-4D97-AF65-F5344CB8AC3E}">
        <p14:creationId xmlns:p14="http://schemas.microsoft.com/office/powerpoint/2010/main" val="34218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CCC9-8D0F-4F8B-9ECC-D393C879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Post-Harvest Tropical Spiderwort Control – 2024</a:t>
            </a:r>
            <a:br>
              <a:rPr lang="en-US" dirty="0"/>
            </a:br>
            <a:r>
              <a:rPr lang="en-US" sz="2000" i="1" dirty="0">
                <a:solidFill>
                  <a:srgbClr val="FFC000"/>
                </a:solidFill>
              </a:rPr>
              <a:t>COMBE: 12-16” tall; flowering; POST1 = 09/10/24; POST2= 09/17/24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A9AAA-F5F3-47D7-AEEC-CF0E2276B345}"/>
              </a:ext>
            </a:extLst>
          </p:cNvPr>
          <p:cNvSpPr txBox="1"/>
          <p:nvPr/>
        </p:nvSpPr>
        <p:spPr>
          <a:xfrm>
            <a:off x="-48605" y="6304002"/>
            <a:ext cx="1157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PH-01A-24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October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DAT (POST2)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38FEA-AC43-4297-8522-54043D41FEBE}"/>
              </a:ext>
            </a:extLst>
          </p:cNvPr>
          <p:cNvSpPr txBox="1"/>
          <p:nvPr/>
        </p:nvSpPr>
        <p:spPr>
          <a:xfrm>
            <a:off x="2051101" y="538440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BB40B8-45BC-473C-867D-A1FC27649206}"/>
              </a:ext>
            </a:extLst>
          </p:cNvPr>
          <p:cNvSpPr txBox="1"/>
          <p:nvPr/>
        </p:nvSpPr>
        <p:spPr>
          <a:xfrm>
            <a:off x="4611898" y="5422877"/>
            <a:ext cx="2835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P-MAX3 5.88 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Aim 2EC @ 1.5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POST1 + POST2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F9D5B8-3747-4065-B5BB-28CE03453D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7396" y="1768585"/>
            <a:ext cx="4229983" cy="3172487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3900DA-FB62-403F-A81B-129EB681AA83}"/>
              </a:ext>
            </a:extLst>
          </p:cNvPr>
          <p:cNvSpPr txBox="1"/>
          <p:nvPr/>
        </p:nvSpPr>
        <p:spPr>
          <a:xfrm>
            <a:off x="8095365" y="5430568"/>
            <a:ext cx="2784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P-MAX3 5.88 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Reviton 2.83SC @ 1.5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POST1 + POST2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A5C5F7A-45EF-439E-B5EA-6C0DB8B242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33683" y="1768584"/>
            <a:ext cx="4229983" cy="317248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FEA3C2-4163-4836-AADF-050119377A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10539" y="1768585"/>
            <a:ext cx="4229982" cy="31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5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7E0B14-378B-4CB2-8EBC-D8AE732A8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Must Have for GA Growers?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5D00684-1BC3-4065-AC4F-B6A98A08C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808" y="1155406"/>
            <a:ext cx="6691422" cy="5018567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16444BF-77A9-4C0D-8ACB-7A46EE6A2F7B}"/>
              </a:ext>
            </a:extLst>
          </p:cNvPr>
          <p:cNvGrpSpPr/>
          <p:nvPr/>
        </p:nvGrpSpPr>
        <p:grpSpPr>
          <a:xfrm>
            <a:off x="589770" y="1297173"/>
            <a:ext cx="4420440" cy="4775789"/>
            <a:chOff x="697365" y="1290085"/>
            <a:chExt cx="4420440" cy="4775789"/>
          </a:xfrm>
        </p:grpSpPr>
        <p:pic>
          <p:nvPicPr>
            <p:cNvPr id="1028" name="Picture 4" descr="Official Presidential Portrait of Donald Trump (8x10)">
              <a:extLst>
                <a:ext uri="{FF2B5EF4-FFF2-40B4-BE49-F238E27FC236}">
                  <a16:creationId xmlns:a16="http://schemas.microsoft.com/office/drawing/2014/main" id="{ACF0637C-1819-4551-893A-65DF39A3F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365" y="2362200"/>
              <a:ext cx="2925217" cy="3703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34152506-913A-41B0-9EBE-8E3A25A6D2C1}"/>
                </a:ext>
              </a:extLst>
            </p:cNvPr>
            <p:cNvSpPr/>
            <p:nvPr/>
          </p:nvSpPr>
          <p:spPr bwMode="auto">
            <a:xfrm>
              <a:off x="2267774" y="1290085"/>
              <a:ext cx="2850031" cy="2310809"/>
            </a:xfrm>
            <a:prstGeom prst="wedgeEllipseCallou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Times New Roman" pitchFamily="18" charset="0"/>
                </a:rPr>
                <a:t>You don’t love America if you don’t have a lay-by rig!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14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46140-61B4-457B-BBBE-965164053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satisfied with your weed control?</a:t>
            </a:r>
            <a:br>
              <a:rPr lang="en-US" dirty="0"/>
            </a:br>
            <a:r>
              <a:rPr lang="en-US" sz="2400" i="1" dirty="0">
                <a:solidFill>
                  <a:srgbClr val="FFC000"/>
                </a:solidFill>
              </a:rPr>
              <a:t>Do you want/need better spray coverage?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FFE820-E064-4255-90BD-DD0875A00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775" y="1529613"/>
            <a:ext cx="5526616" cy="4856162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600" dirty="0"/>
              <a:t>Think about ……</a:t>
            </a:r>
          </a:p>
          <a:p>
            <a:pPr lvl="1"/>
            <a:r>
              <a:rPr lang="en-US" sz="2800" i="1" dirty="0"/>
              <a:t> tractor speed</a:t>
            </a:r>
          </a:p>
          <a:p>
            <a:pPr lvl="1"/>
            <a:r>
              <a:rPr lang="en-US" sz="2800" i="1" dirty="0"/>
              <a:t> boom height</a:t>
            </a:r>
          </a:p>
          <a:p>
            <a:pPr lvl="1"/>
            <a:r>
              <a:rPr lang="en-US" sz="2800" i="1" dirty="0"/>
              <a:t> water volume</a:t>
            </a:r>
          </a:p>
          <a:p>
            <a:pPr lvl="1"/>
            <a:r>
              <a:rPr lang="en-US" sz="2800" i="1" dirty="0"/>
              <a:t> droplet size 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09C7314-6FFB-4F63-805F-4DE95AFC3F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50811" y="1845861"/>
            <a:ext cx="5187600" cy="389222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06F8B-32FF-4DED-849A-F1A4BF131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506" y="2174655"/>
            <a:ext cx="3526412" cy="26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6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5DB39-2E0F-469C-BB39-110F7A1C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919A5B-4490-4185-AC39-188CBD548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794" y="1173019"/>
            <a:ext cx="7284411" cy="5463309"/>
          </a:xfrm>
        </p:spPr>
      </p:pic>
    </p:spTree>
    <p:extLst>
      <p:ext uri="{BB962C8B-B14F-4D97-AF65-F5344CB8AC3E}">
        <p14:creationId xmlns:p14="http://schemas.microsoft.com/office/powerpoint/2010/main" val="237386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7BCE668-BC35-47B7-8FB9-87E782C27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Herbicide Injury or ?????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E92186FE-8457-43F2-AA26-345620E9B60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084" y="1239838"/>
            <a:ext cx="3134782" cy="2351087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7F79C4B-D5CD-4FE8-97DF-69FA461ABDF9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084" y="3810231"/>
            <a:ext cx="3136900" cy="2352675"/>
          </a:xfrm>
        </p:spPr>
      </p:pic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BC2406B2-C299-4D57-923F-F999026329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6313" y="1847042"/>
            <a:ext cx="4856162" cy="3641753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A495F1-47E6-44B7-9B9E-D62570445392}"/>
              </a:ext>
            </a:extLst>
          </p:cNvPr>
          <p:cNvSpPr txBox="1"/>
          <p:nvPr/>
        </p:nvSpPr>
        <p:spPr>
          <a:xfrm>
            <a:off x="5856621" y="473499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 30 lbs 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7B4947-6439-4358-852A-AE006C1A8372}"/>
              </a:ext>
            </a:extLst>
          </p:cNvPr>
          <p:cNvSpPr txBox="1"/>
          <p:nvPr/>
        </p:nvSpPr>
        <p:spPr>
          <a:xfrm>
            <a:off x="6409721" y="221240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A166A1-329B-426E-91A0-729207BE316B}"/>
              </a:ext>
            </a:extLst>
          </p:cNvPr>
          <p:cNvSpPr txBox="1"/>
          <p:nvPr/>
        </p:nvSpPr>
        <p:spPr>
          <a:xfrm>
            <a:off x="0" y="6338353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Price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5996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07514-8D62-4EA3-8380-543B4EE5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Glyphosate at Tassel</a:t>
            </a:r>
            <a:br>
              <a:rPr lang="en-US" dirty="0"/>
            </a:br>
            <a:r>
              <a:rPr lang="en-US" sz="2000" i="1" dirty="0">
                <a:solidFill>
                  <a:srgbClr val="FFC000"/>
                </a:solidFill>
              </a:rPr>
              <a:t>Honcho K6 5.5SL @ 40 oz/A + Atrazine 4L @ 16 oz/A</a:t>
            </a:r>
            <a:r>
              <a:rPr lang="en-US" sz="2000" i="1">
                <a:solidFill>
                  <a:srgbClr val="FFC000"/>
                </a:solidFill>
              </a:rPr>
              <a:t>; P-1847, DKC-7045</a:t>
            </a:r>
            <a:endParaRPr lang="en-US" sz="2000" i="1" dirty="0">
              <a:solidFill>
                <a:srgbClr val="FFC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E0B0BB-076D-44E1-B54D-7A10AE4B00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5118" y="1841910"/>
            <a:ext cx="5453999" cy="409049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1DC900-0683-439A-8D25-A0A39188B7FC}"/>
              </a:ext>
            </a:extLst>
          </p:cNvPr>
          <p:cNvSpPr txBox="1"/>
          <p:nvPr/>
        </p:nvSpPr>
        <p:spPr>
          <a:xfrm>
            <a:off x="91015" y="6258560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06/14/24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6AD1F5-2E75-4418-AEF0-66DB87E212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439" y="3810874"/>
            <a:ext cx="4354692" cy="25861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00EEE1-7352-47F2-8004-D07AD8CACDCE}"/>
              </a:ext>
            </a:extLst>
          </p:cNvPr>
          <p:cNvSpPr/>
          <p:nvPr/>
        </p:nvSpPr>
        <p:spPr>
          <a:xfrm>
            <a:off x="6530438" y="6371969"/>
            <a:ext cx="43546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FFC000"/>
                </a:solidFill>
              </a:rPr>
              <a:t>https://www.pioneer.com/CMRoot/Pioneer/US/Non_Searchable/agronomy/cropfocus_pdf/off_label_glyphosate_app_corn.pdf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7018F8-DF34-4F66-B78F-02DD69DDED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0439" y="1171666"/>
            <a:ext cx="4354693" cy="263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28789-8FA9-42FC-9576-A737AC20F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Volunteer Soybean (RR/Enlist) Control in Field Corn</a:t>
            </a:r>
            <a:br>
              <a:rPr lang="en-US" sz="3200" dirty="0"/>
            </a:br>
            <a:r>
              <a:rPr lang="en-US" sz="2800" i="1" dirty="0">
                <a:solidFill>
                  <a:srgbClr val="FFC000"/>
                </a:solidFill>
              </a:rPr>
              <a:t>Roundup + Atrazine + Sandea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1FFBD-DEFE-4C24-8D84-477302B1BC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017" y="1123844"/>
            <a:ext cx="4120101" cy="5214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B9EAB3-C8FD-40D7-91FE-E135C63B37FE}"/>
              </a:ext>
            </a:extLst>
          </p:cNvPr>
          <p:cNvSpPr txBox="1"/>
          <p:nvPr/>
        </p:nvSpPr>
        <p:spPr>
          <a:xfrm>
            <a:off x="0" y="6211669"/>
            <a:ext cx="100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R. Ethredge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DAT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4EE788-990C-4579-835D-EC52F68B90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52372" y="1267412"/>
            <a:ext cx="4803161" cy="508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0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982AB-FD2A-43AD-A7A9-79D3F1622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Halex GT + Atrazine with Glyphosate-IPA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CED31D-4608-409B-A2D5-80BFA79666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09" y="1155089"/>
            <a:ext cx="2455384" cy="485616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9941D36-3096-4797-9A21-BA7F16F9722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56"/>
          <a:stretch/>
        </p:blipFill>
        <p:spPr>
          <a:xfrm>
            <a:off x="5011701" y="1226516"/>
            <a:ext cx="2610952" cy="2419257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12D5F09-D49D-46C0-876F-06A7CBA2058D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673" y="1226516"/>
            <a:ext cx="1608133" cy="348292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849B17-3EE6-4E65-BF2E-DD7D002B4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0"/>
          <a:stretch/>
        </p:blipFill>
        <p:spPr>
          <a:xfrm>
            <a:off x="7830548" y="1313401"/>
            <a:ext cx="3948317" cy="4565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75BEF9-E118-4009-B9CA-3E0F76310028}"/>
              </a:ext>
            </a:extLst>
          </p:cNvPr>
          <p:cNvSpPr txBox="1"/>
          <p:nvPr/>
        </p:nvSpPr>
        <p:spPr>
          <a:xfrm>
            <a:off x="0" y="631888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Macon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16,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F75DF-92CA-4AB8-BE68-E0E8E594C6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039" y="3837792"/>
            <a:ext cx="2380275" cy="255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3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E34AD6-E118-42D4-80BF-BC872BED4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Halex GT + Atrazine with Different Glyphosate Formulations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E11E55-E3BD-4D9A-85C4-49DA0A751CF8}"/>
              </a:ext>
            </a:extLst>
          </p:cNvPr>
          <p:cNvSpPr txBox="1"/>
          <p:nvPr/>
        </p:nvSpPr>
        <p:spPr>
          <a:xfrm>
            <a:off x="0" y="6321773"/>
            <a:ext cx="1733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April 17,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~24 Hours after mixing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9C022-B112-466F-9954-1D5400124B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0"/>
          <a:stretch/>
        </p:blipFill>
        <p:spPr>
          <a:xfrm rot="10800000">
            <a:off x="1152290" y="1273553"/>
            <a:ext cx="9981087" cy="4125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A6C5E3-1372-47B5-BCF3-C3F3D6CDFD81}"/>
              </a:ext>
            </a:extLst>
          </p:cNvPr>
          <p:cNvSpPr txBox="1"/>
          <p:nvPr/>
        </p:nvSpPr>
        <p:spPr>
          <a:xfrm>
            <a:off x="1451758" y="5399069"/>
            <a:ext cx="2403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PowerMax3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(K-salt)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EB0D33-0F98-4396-B5FE-25E55C8D6F53}"/>
              </a:ext>
            </a:extLst>
          </p:cNvPr>
          <p:cNvSpPr txBox="1"/>
          <p:nvPr/>
        </p:nvSpPr>
        <p:spPr>
          <a:xfrm>
            <a:off x="5624304" y="5399069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 Extreme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(IPA + K-salt)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41C03-9955-4208-AEDC-4B030FF0DAE6}"/>
              </a:ext>
            </a:extLst>
          </p:cNvPr>
          <p:cNvSpPr txBox="1"/>
          <p:nvPr/>
        </p:nvSpPr>
        <p:spPr>
          <a:xfrm>
            <a:off x="8670445" y="5399069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GlySupreme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Extra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(IPA)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C71A569-9DCA-405D-8D2F-8701895AFB7A}"/>
              </a:ext>
            </a:extLst>
          </p:cNvPr>
          <p:cNvCxnSpPr/>
          <p:nvPr/>
        </p:nvCxnSpPr>
        <p:spPr bwMode="auto">
          <a:xfrm>
            <a:off x="4709904" y="1273552"/>
            <a:ext cx="914400" cy="9144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7A8887-4CA9-4674-AE19-138CF6D85F16}"/>
              </a:ext>
            </a:extLst>
          </p:cNvPr>
          <p:cNvCxnSpPr/>
          <p:nvPr/>
        </p:nvCxnSpPr>
        <p:spPr bwMode="auto">
          <a:xfrm flipH="1" flipV="1">
            <a:off x="9408160" y="3677920"/>
            <a:ext cx="1137920" cy="107696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2805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88DB-0CD2-4143-852F-3E85B90C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Tank-Mixing Order (</a:t>
            </a:r>
            <a:r>
              <a:rPr lang="en-US" i="1" dirty="0"/>
              <a:t>for most but not all</a:t>
            </a:r>
            <a:r>
              <a:rPr lang="en-US" dirty="0"/>
              <a:t>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C460F-09A7-4FFA-9C99-A4732541F6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7520" y="1069938"/>
            <a:ext cx="6400800" cy="546804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43CE4B-8257-4D01-9323-C1F020AC3A00}"/>
              </a:ext>
            </a:extLst>
          </p:cNvPr>
          <p:cNvSpPr/>
          <p:nvPr/>
        </p:nvSpPr>
        <p:spPr bwMode="auto">
          <a:xfrm>
            <a:off x="4019106" y="6018028"/>
            <a:ext cx="4316819" cy="626280"/>
          </a:xfrm>
          <a:prstGeom prst="ellipse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0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20" ma:contentTypeDescription="Create a new document." ma:contentTypeScope="" ma:versionID="2f4a4207ebaaa807cae080fb90a65b79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14e544c0e6e735491dc73079ab99fd8d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613e7a6-ae2b-4057-9573-8cbc37370f0f" xsi:nil="true"/>
  </documentManagement>
</p:properties>
</file>

<file path=customXml/itemProps1.xml><?xml version="1.0" encoding="utf-8"?>
<ds:datastoreItem xmlns:ds="http://schemas.openxmlformats.org/officeDocument/2006/customXml" ds:itemID="{253C9726-7615-4285-9D9A-39FCF9695F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6E4861-8B89-4151-A6BC-1B05279D27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45CD7CC-C823-4C1E-8AD5-373D9DD04DD6}">
  <ds:schemaRefs>
    <ds:schemaRef ds:uri="c613e7a6-ae2b-4057-9573-8cbc37370f0f"/>
    <ds:schemaRef ds:uri="d2182f11-ec6d-4344-bcdd-126cac1ae7e5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4217</TotalTime>
  <Words>1655</Words>
  <Application>Microsoft Office PowerPoint</Application>
  <PresentationFormat>Widescreen</PresentationFormat>
  <Paragraphs>281</Paragraphs>
  <Slides>37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Monotype Sorts</vt:lpstr>
      <vt:lpstr>Times New Roman</vt:lpstr>
      <vt:lpstr>1_Corn</vt:lpstr>
      <vt:lpstr>Corn</vt:lpstr>
      <vt:lpstr>Weed Control  in Field Corn 2025</vt:lpstr>
      <vt:lpstr>South Georgia Agriculture</vt:lpstr>
      <vt:lpstr>Problems</vt:lpstr>
      <vt:lpstr>Herbicide Injury or ?????</vt:lpstr>
      <vt:lpstr>Glyphosate at Tassel Honcho K6 5.5SL @ 40 oz/A + Atrazine 4L @ 16 oz/A; P-1847, DKC-7045</vt:lpstr>
      <vt:lpstr>Volunteer Soybean (RR/Enlist) Control in Field Corn Roundup + Atrazine + Sandea</vt:lpstr>
      <vt:lpstr>Halex GT + Atrazine with Glyphosate-IPA</vt:lpstr>
      <vt:lpstr>Halex GT + Atrazine with Different Glyphosate Formulations</vt:lpstr>
      <vt:lpstr>Tank-Mixing Order (for most but not all) </vt:lpstr>
      <vt:lpstr>Gramoxone Tank-Mixing</vt:lpstr>
      <vt:lpstr>Clethodim 2EC @ 3 oz/A Applied the Day of Planting (oops!)</vt:lpstr>
      <vt:lpstr>Volunteer/Replant Situations</vt:lpstr>
      <vt:lpstr>RR Corn Control (Pioneer 33M57) 40 DAT*</vt:lpstr>
      <vt:lpstr>What happens when you spray Liberty on a non-LL corn hybrid?</vt:lpstr>
      <vt:lpstr>RR Field Corn (DKC-6835) Control for Replant – 2024 Applied 20 DAP (V5, 11” tall)</vt:lpstr>
      <vt:lpstr>Field Corn Yield Loss (%) Caused by Uncontrolled Weeds in UGA Weed Science Research Trials (2007-2024) Treated vs. Non-treated </vt:lpstr>
      <vt:lpstr>As always………</vt:lpstr>
      <vt:lpstr>Field Corn Weed Control Programs</vt:lpstr>
      <vt:lpstr>EPA Updates Atrazine CE-LOC to 9.7 µg/L (up from 3.4 µg/L) - July 8, 2024  </vt:lpstr>
      <vt:lpstr>New(er) Products Being Tested - I Not in UGA Pest Control Handbook (yet?)</vt:lpstr>
      <vt:lpstr>New(er) Products Being Tested - II Not in UGA Pest Control Handbook (yet?)</vt:lpstr>
      <vt:lpstr>Roundup + Liberty Rates?</vt:lpstr>
      <vt:lpstr>Weed Control In Field Corn with Roundup + Liberty - 2024</vt:lpstr>
      <vt:lpstr>Liberty® ULTRA 1.76SL</vt:lpstr>
      <vt:lpstr>Conventional Field Corn</vt:lpstr>
      <vt:lpstr>Weed Control in Field Corn with No Roundup, Liberty, or Atrazine - 2024</vt:lpstr>
      <vt:lpstr>GR-Resistant Ryegrass?</vt:lpstr>
      <vt:lpstr>Burndown Control of Wheat/Ryegrass - 2024</vt:lpstr>
      <vt:lpstr>Annual Ryegrass Control with Roundup WeatherMax 5.5SL</vt:lpstr>
      <vt:lpstr>Burndown Control of Wheat/Ryegrass - 2024</vt:lpstr>
      <vt:lpstr>Pre-Plant Burndowns</vt:lpstr>
      <vt:lpstr>Post-Harvest Benghal Dayflower Test - 2024</vt:lpstr>
      <vt:lpstr>Post-Harvest Tropical Spiderwort Control – 2024 COMBE: 12-16” tall; flowering; POST1 = 09/10/24; POST2= 09/17/24</vt:lpstr>
      <vt:lpstr>Post-Harvest Tropical Spiderwort Control – 2024 COMBE: 12-16” tall; flowering; POST1 = 09/10/24; POST2= 09/17/24</vt:lpstr>
      <vt:lpstr>A Must Have for GA Growers?</vt:lpstr>
      <vt:lpstr>Are you satisfied with your weed control? Do you want/need better spray coverage?</vt:lpstr>
      <vt:lpstr>Questions/Comments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Weed Control  in Field Corn 2025</dc:title>
  <dc:creator>Eric P. Prostko</dc:creator>
  <cp:lastModifiedBy>Eric P. Prostko</cp:lastModifiedBy>
  <cp:revision>8</cp:revision>
  <dcterms:created xsi:type="dcterms:W3CDTF">2024-10-31T19:40:41Z</dcterms:created>
  <dcterms:modified xsi:type="dcterms:W3CDTF">2024-11-19T15:17:55Z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